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29"/>
  </p:notesMasterIdLst>
  <p:sldIdLst>
    <p:sldId id="335" r:id="rId5"/>
    <p:sldId id="353" r:id="rId6"/>
    <p:sldId id="546" r:id="rId7"/>
    <p:sldId id="458" r:id="rId8"/>
    <p:sldId id="557" r:id="rId9"/>
    <p:sldId id="558" r:id="rId10"/>
    <p:sldId id="567" r:id="rId11"/>
    <p:sldId id="459" r:id="rId12"/>
    <p:sldId id="560" r:id="rId13"/>
    <p:sldId id="561" r:id="rId14"/>
    <p:sldId id="563" r:id="rId15"/>
    <p:sldId id="568" r:id="rId16"/>
    <p:sldId id="569" r:id="rId17"/>
    <p:sldId id="570" r:id="rId18"/>
    <p:sldId id="571" r:id="rId19"/>
    <p:sldId id="552" r:id="rId20"/>
    <p:sldId id="566" r:id="rId21"/>
    <p:sldId id="522" r:id="rId22"/>
    <p:sldId id="574" r:id="rId23"/>
    <p:sldId id="575" r:id="rId24"/>
    <p:sldId id="564" r:id="rId25"/>
    <p:sldId id="576" r:id="rId26"/>
    <p:sldId id="304" r:id="rId27"/>
    <p:sldId id="323"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4DAFD2C-5831-44E0-A9E7-2ED9C9145FA4}">
          <p14:sldIdLst>
            <p14:sldId id="335"/>
            <p14:sldId id="353"/>
            <p14:sldId id="546"/>
            <p14:sldId id="458"/>
            <p14:sldId id="557"/>
            <p14:sldId id="558"/>
            <p14:sldId id="567"/>
            <p14:sldId id="459"/>
            <p14:sldId id="560"/>
            <p14:sldId id="561"/>
            <p14:sldId id="563"/>
            <p14:sldId id="568"/>
            <p14:sldId id="569"/>
            <p14:sldId id="570"/>
            <p14:sldId id="571"/>
            <p14:sldId id="552"/>
            <p14:sldId id="566"/>
            <p14:sldId id="522"/>
            <p14:sldId id="574"/>
            <p14:sldId id="575"/>
            <p14:sldId id="564"/>
            <p14:sldId id="576"/>
            <p14:sldId id="304"/>
            <p14:sldId id="32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Philippa Perkins" initials="PP" lastIdx="18" clrIdx="6">
    <p:extLst>
      <p:ext uri="{19B8F6BF-5375-455C-9EA6-DF929625EA0E}">
        <p15:presenceInfo xmlns:p15="http://schemas.microsoft.com/office/powerpoint/2012/main" userId="S::philippa.perkins@coexservices.com.au::1665442a-c595-4a53-9995-9813a758e2b1" providerId="AD"/>
      </p:ext>
    </p:extLst>
  </p:cmAuthor>
  <p:cmAuthor id="1" name="Alta Terblanche" initials="AT" lastIdx="2" clrIdx="0">
    <p:extLst>
      <p:ext uri="{19B8F6BF-5375-455C-9EA6-DF929625EA0E}">
        <p15:presenceInfo xmlns:p15="http://schemas.microsoft.com/office/powerpoint/2012/main" userId="08cf8c4e1a56f8e9" providerId="Windows Live"/>
      </p:ext>
    </p:extLst>
  </p:cmAuthor>
  <p:cmAuthor id="8" name="Alta Terblanche" initials="AT [2]" lastIdx="8" clrIdx="7">
    <p:extLst>
      <p:ext uri="{19B8F6BF-5375-455C-9EA6-DF929625EA0E}">
        <p15:presenceInfo xmlns:p15="http://schemas.microsoft.com/office/powerpoint/2012/main" userId="Alta Terblanche" providerId="None"/>
      </p:ext>
    </p:extLst>
  </p:cmAuthor>
  <p:cmAuthor id="2" name="pinky noel" initials="pn" lastIdx="1" clrIdx="1">
    <p:extLst>
      <p:ext uri="{19B8F6BF-5375-455C-9EA6-DF929625EA0E}">
        <p15:presenceInfo xmlns:p15="http://schemas.microsoft.com/office/powerpoint/2012/main" userId="9b7905be75460516" providerId="Windows Live"/>
      </p:ext>
    </p:extLst>
  </p:cmAuthor>
  <p:cmAuthor id="9" name="Iain Craigie" initials="IC" lastIdx="1" clrIdx="8">
    <p:extLst>
      <p:ext uri="{19B8F6BF-5375-455C-9EA6-DF929625EA0E}">
        <p15:presenceInfo xmlns:p15="http://schemas.microsoft.com/office/powerpoint/2012/main" userId="S::iain.craigie@coexservices.com.au::0af423d8-3abe-48b5-8104-0506fbad3204" providerId="AD"/>
      </p:ext>
    </p:extLst>
  </p:cmAuthor>
  <p:cmAuthor id="3" name="Pinky Noel" initials="PN" lastIdx="65" clrIdx="2">
    <p:extLst>
      <p:ext uri="{19B8F6BF-5375-455C-9EA6-DF929625EA0E}">
        <p15:presenceInfo xmlns:p15="http://schemas.microsoft.com/office/powerpoint/2012/main" userId="Pinky Noel" providerId="None"/>
      </p:ext>
    </p:extLst>
  </p:cmAuthor>
  <p:cmAuthor id="10" name="Mick Faber" initials="MF [2]" lastIdx="4" clrIdx="9">
    <p:extLst>
      <p:ext uri="{19B8F6BF-5375-455C-9EA6-DF929625EA0E}">
        <p15:presenceInfo xmlns:p15="http://schemas.microsoft.com/office/powerpoint/2012/main" userId="Mick Faber" providerId="None"/>
      </p:ext>
    </p:extLst>
  </p:cmAuthor>
  <p:cmAuthor id="4" name="Claudia Rodriguez" initials="CR" lastIdx="124" clrIdx="3">
    <p:extLst>
      <p:ext uri="{19B8F6BF-5375-455C-9EA6-DF929625EA0E}">
        <p15:presenceInfo xmlns:p15="http://schemas.microsoft.com/office/powerpoint/2012/main" userId="S::claudia.rodriguez@coexservices.com.au::e37e8b58-e5cb-4486-b45a-b5b9b593aaf0" providerId="AD"/>
      </p:ext>
    </p:extLst>
  </p:cmAuthor>
  <p:cmAuthor id="11" name="Satyam Tewari" initials="ST" lastIdx="14" clrIdx="10">
    <p:extLst>
      <p:ext uri="{19B8F6BF-5375-455C-9EA6-DF929625EA0E}">
        <p15:presenceInfo xmlns:p15="http://schemas.microsoft.com/office/powerpoint/2012/main" userId="S::satyam.tewari@coexservices.com.au::a6cd1dba-ef1d-40ac-b7e6-da82f8df77b4" providerId="AD"/>
      </p:ext>
    </p:extLst>
  </p:cmAuthor>
  <p:cmAuthor id="5" name="Mick Faber" initials="MF" lastIdx="3" clrIdx="4">
    <p:extLst>
      <p:ext uri="{19B8F6BF-5375-455C-9EA6-DF929625EA0E}">
        <p15:presenceInfo xmlns:p15="http://schemas.microsoft.com/office/powerpoint/2012/main" userId="S::mick.faber@coexservices.com.au::5b9c18be-af44-4c55-b727-b362d4b475e8" providerId="AD"/>
      </p:ext>
    </p:extLst>
  </p:cmAuthor>
  <p:cmAuthor id="6" name="Micheal Steffen" initials="MS" lastIdx="4" clrIdx="5">
    <p:extLst>
      <p:ext uri="{19B8F6BF-5375-455C-9EA6-DF929625EA0E}">
        <p15:presenceInfo xmlns:p15="http://schemas.microsoft.com/office/powerpoint/2012/main" userId="S::micheal.steffen@coexservices.com.au::b701d12c-7937-4a05-9d11-3bf62707ca8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8184"/>
    <a:srgbClr val="636466"/>
    <a:srgbClr val="FFFFFF"/>
    <a:srgbClr val="EFF3F5"/>
    <a:srgbClr val="B6B6B6"/>
    <a:srgbClr val="B2B2B4"/>
    <a:srgbClr val="2AB67B"/>
    <a:srgbClr val="C0C0C0"/>
    <a:srgbClr val="E9E9E9"/>
    <a:srgbClr val="69BF5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132" y="1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413BE2-7CB6-784E-86A8-42238E4C423E}" type="datetimeFigureOut">
              <a:rPr lang="en-US" smtClean="0"/>
              <a:t>10/19/2020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C63F0E-1202-934F-9F4A-E45F852B8166}" type="slidenum">
              <a:rPr lang="en-US" smtClean="0"/>
              <a:t>‹#›</a:t>
            </a:fld>
            <a:endParaRPr lang="en-US"/>
          </a:p>
        </p:txBody>
      </p:sp>
    </p:spTree>
    <p:extLst>
      <p:ext uri="{BB962C8B-B14F-4D97-AF65-F5344CB8AC3E}">
        <p14:creationId xmlns:p14="http://schemas.microsoft.com/office/powerpoint/2010/main" val="3840122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BC63F0E-1202-934F-9F4A-E45F852B8166}" type="slidenum">
              <a:rPr lang="en-US" smtClean="0"/>
              <a:t>2</a:t>
            </a:fld>
            <a:endParaRPr lang="en-US"/>
          </a:p>
        </p:txBody>
      </p:sp>
    </p:spTree>
    <p:extLst>
      <p:ext uri="{BB962C8B-B14F-4D97-AF65-F5344CB8AC3E}">
        <p14:creationId xmlns:p14="http://schemas.microsoft.com/office/powerpoint/2010/main" val="2407572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BC63F0E-1202-934F-9F4A-E45F852B8166}" type="slidenum">
              <a:rPr lang="en-US" smtClean="0"/>
              <a:t>7</a:t>
            </a:fld>
            <a:endParaRPr lang="en-US"/>
          </a:p>
        </p:txBody>
      </p:sp>
    </p:spTree>
    <p:extLst>
      <p:ext uri="{BB962C8B-B14F-4D97-AF65-F5344CB8AC3E}">
        <p14:creationId xmlns:p14="http://schemas.microsoft.com/office/powerpoint/2010/main" val="3482702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BC63F0E-1202-934F-9F4A-E45F852B8166}" type="slidenum">
              <a:rPr lang="en-US" smtClean="0"/>
              <a:t>17</a:t>
            </a:fld>
            <a:endParaRPr lang="en-US"/>
          </a:p>
        </p:txBody>
      </p:sp>
    </p:spTree>
    <p:extLst>
      <p:ext uri="{BB962C8B-B14F-4D97-AF65-F5344CB8AC3E}">
        <p14:creationId xmlns:p14="http://schemas.microsoft.com/office/powerpoint/2010/main" val="2695689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BC63F0E-1202-934F-9F4A-E45F852B8166}" type="slidenum">
              <a:rPr lang="en-US" smtClean="0"/>
              <a:t>18</a:t>
            </a:fld>
            <a:endParaRPr lang="en-US"/>
          </a:p>
        </p:txBody>
      </p:sp>
    </p:spTree>
    <p:extLst>
      <p:ext uri="{BB962C8B-B14F-4D97-AF65-F5344CB8AC3E}">
        <p14:creationId xmlns:p14="http://schemas.microsoft.com/office/powerpoint/2010/main" val="1100825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BC63F0E-1202-934F-9F4A-E45F852B8166}" type="slidenum">
              <a:rPr lang="en-US" smtClean="0"/>
              <a:t>19</a:t>
            </a:fld>
            <a:endParaRPr lang="en-US"/>
          </a:p>
        </p:txBody>
      </p:sp>
    </p:spTree>
    <p:extLst>
      <p:ext uri="{BB962C8B-B14F-4D97-AF65-F5344CB8AC3E}">
        <p14:creationId xmlns:p14="http://schemas.microsoft.com/office/powerpoint/2010/main" val="1384475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BC63F0E-1202-934F-9F4A-E45F852B8166}" type="slidenum">
              <a:rPr lang="en-US" smtClean="0"/>
              <a:t>20</a:t>
            </a:fld>
            <a:endParaRPr lang="en-US"/>
          </a:p>
        </p:txBody>
      </p:sp>
    </p:spTree>
    <p:extLst>
      <p:ext uri="{BB962C8B-B14F-4D97-AF65-F5344CB8AC3E}">
        <p14:creationId xmlns:p14="http://schemas.microsoft.com/office/powerpoint/2010/main" val="1353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BC63F0E-1202-934F-9F4A-E45F852B8166}" type="slidenum">
              <a:rPr lang="en-US" smtClean="0"/>
              <a:t>21</a:t>
            </a:fld>
            <a:endParaRPr lang="en-US"/>
          </a:p>
        </p:txBody>
      </p:sp>
    </p:spTree>
    <p:extLst>
      <p:ext uri="{BB962C8B-B14F-4D97-AF65-F5344CB8AC3E}">
        <p14:creationId xmlns:p14="http://schemas.microsoft.com/office/powerpoint/2010/main" val="2406805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BC63F0E-1202-934F-9F4A-E45F852B8166}" type="slidenum">
              <a:rPr lang="en-US" smtClean="0"/>
              <a:t>22</a:t>
            </a:fld>
            <a:endParaRPr lang="en-US"/>
          </a:p>
        </p:txBody>
      </p:sp>
    </p:spTree>
    <p:extLst>
      <p:ext uri="{BB962C8B-B14F-4D97-AF65-F5344CB8AC3E}">
        <p14:creationId xmlns:p14="http://schemas.microsoft.com/office/powerpoint/2010/main" val="1082859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EBC63F0E-1202-934F-9F4A-E45F852B8166}" type="slidenum">
              <a:rPr lang="en-US" smtClean="0"/>
              <a:t>24</a:t>
            </a:fld>
            <a:endParaRPr lang="en-US"/>
          </a:p>
        </p:txBody>
      </p:sp>
    </p:spTree>
    <p:extLst>
      <p:ext uri="{BB962C8B-B14F-4D97-AF65-F5344CB8AC3E}">
        <p14:creationId xmlns:p14="http://schemas.microsoft.com/office/powerpoint/2010/main" val="13144506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4.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1">
    <p:spTree>
      <p:nvGrpSpPr>
        <p:cNvPr id="1" name=""/>
        <p:cNvGrpSpPr/>
        <p:nvPr/>
      </p:nvGrpSpPr>
      <p:grpSpPr>
        <a:xfrm>
          <a:off x="0" y="0"/>
          <a:ext cx="0" cy="0"/>
          <a:chOff x="0" y="0"/>
          <a:chExt cx="0" cy="0"/>
        </a:xfrm>
      </p:grpSpPr>
      <p:pic>
        <p:nvPicPr>
          <p:cNvPr id="2" name="Picture 1" descr="A group of people on a beach posing for the camera&#10;&#10;Description automatically generated">
            <a:extLst>
              <a:ext uri="{FF2B5EF4-FFF2-40B4-BE49-F238E27FC236}">
                <a16:creationId xmlns:a16="http://schemas.microsoft.com/office/drawing/2014/main" id="{233E8AF2-054A-2044-B1EF-E4C1298565A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5" name="Rectangle 4">
            <a:extLst>
              <a:ext uri="{FF2B5EF4-FFF2-40B4-BE49-F238E27FC236}">
                <a16:creationId xmlns:a16="http://schemas.microsoft.com/office/drawing/2014/main" id="{C423992E-7302-6C4F-8486-53B87CCA0A37}"/>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6" name="Picture 5" descr="A picture containing food, room&#10;&#10;Description automatically generated">
            <a:extLst>
              <a:ext uri="{FF2B5EF4-FFF2-40B4-BE49-F238E27FC236}">
                <a16:creationId xmlns:a16="http://schemas.microsoft.com/office/drawing/2014/main" id="{A92CE70F-8436-0143-B32C-937BF4D3406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224500" y="316442"/>
            <a:ext cx="4665426" cy="2819577"/>
          </a:xfrm>
          <a:prstGeom prst="rect">
            <a:avLst/>
          </a:prstGeom>
        </p:spPr>
      </p:pic>
      <p:sp>
        <p:nvSpPr>
          <p:cNvPr id="7" name="Text Placeholder 8">
            <a:extLst>
              <a:ext uri="{FF2B5EF4-FFF2-40B4-BE49-F238E27FC236}">
                <a16:creationId xmlns:a16="http://schemas.microsoft.com/office/drawing/2014/main" id="{F65B747B-4DF7-5B45-80DD-8183C522B995}"/>
              </a:ext>
            </a:extLst>
          </p:cNvPr>
          <p:cNvSpPr>
            <a:spLocks noGrp="1"/>
          </p:cNvSpPr>
          <p:nvPr>
            <p:ph type="body" sz="quarter" idx="10" hasCustomPrompt="1"/>
          </p:nvPr>
        </p:nvSpPr>
        <p:spPr>
          <a:xfrm>
            <a:off x="584199" y="584200"/>
            <a:ext cx="9776481" cy="628852"/>
          </a:xfrm>
          <a:prstGeom prst="rect">
            <a:avLst/>
          </a:prstGeom>
        </p:spPr>
        <p:txBody>
          <a:bodyPr/>
          <a:lstStyle>
            <a:lvl1pPr>
              <a:defRPr sz="4000" b="1" cap="all" baseline="0">
                <a:solidFill>
                  <a:schemeClr val="accent1"/>
                </a:solidFill>
              </a:defRPr>
            </a:lvl1pPr>
          </a:lstStyle>
          <a:p>
            <a:pPr lvl="0"/>
            <a:r>
              <a:rPr lang="en-GB" err="1"/>
              <a:t>PRESentation</a:t>
            </a:r>
            <a:r>
              <a:rPr lang="en-GB"/>
              <a:t> title</a:t>
            </a:r>
          </a:p>
        </p:txBody>
      </p:sp>
      <p:sp>
        <p:nvSpPr>
          <p:cNvPr id="8" name="Text Placeholder 12">
            <a:extLst>
              <a:ext uri="{FF2B5EF4-FFF2-40B4-BE49-F238E27FC236}">
                <a16:creationId xmlns:a16="http://schemas.microsoft.com/office/drawing/2014/main" id="{2A1613DE-B2EE-6244-8820-3B1590C15E9C}"/>
              </a:ext>
            </a:extLst>
          </p:cNvPr>
          <p:cNvSpPr>
            <a:spLocks noGrp="1"/>
          </p:cNvSpPr>
          <p:nvPr>
            <p:ph type="body" sz="quarter" idx="11" hasCustomPrompt="1"/>
          </p:nvPr>
        </p:nvSpPr>
        <p:spPr>
          <a:xfrm>
            <a:off x="606868" y="1213050"/>
            <a:ext cx="9776481" cy="350837"/>
          </a:xfrm>
          <a:prstGeom prst="rect">
            <a:avLst/>
          </a:prstGeom>
        </p:spPr>
        <p:txBody>
          <a:bodyPr/>
          <a:lstStyle>
            <a:lvl1pPr>
              <a:defRPr sz="1600">
                <a:solidFill>
                  <a:schemeClr val="bg2"/>
                </a:solidFill>
              </a:defRPr>
            </a:lvl1pPr>
          </a:lstStyle>
          <a:p>
            <a:pPr lvl="0"/>
            <a:r>
              <a:rPr lang="en-GB"/>
              <a:t>Subhead, present by or date can go here</a:t>
            </a:r>
            <a:endParaRPr lang="en-US"/>
          </a:p>
        </p:txBody>
      </p:sp>
    </p:spTree>
    <p:extLst>
      <p:ext uri="{BB962C8B-B14F-4D97-AF65-F5344CB8AC3E}">
        <p14:creationId xmlns:p14="http://schemas.microsoft.com/office/powerpoint/2010/main" val="1533378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COVER SLIDE 2">
    <p:spTree>
      <p:nvGrpSpPr>
        <p:cNvPr id="1" name=""/>
        <p:cNvGrpSpPr/>
        <p:nvPr/>
      </p:nvGrpSpPr>
      <p:grpSpPr>
        <a:xfrm>
          <a:off x="0" y="0"/>
          <a:ext cx="0" cy="0"/>
          <a:chOff x="0" y="0"/>
          <a:chExt cx="0" cy="0"/>
        </a:xfrm>
      </p:grpSpPr>
      <p:pic>
        <p:nvPicPr>
          <p:cNvPr id="8" name="Picture 7" descr="A picture containing outdoor, food, table, large&#10;&#10;Description automatically generated">
            <a:extLst>
              <a:ext uri="{FF2B5EF4-FFF2-40B4-BE49-F238E27FC236}">
                <a16:creationId xmlns:a16="http://schemas.microsoft.com/office/drawing/2014/main" id="{8A5A0782-FC50-B94C-9556-C84CC58BA8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2190095" cy="6746954"/>
          </a:xfrm>
          <a:prstGeom prst="rect">
            <a:avLst/>
          </a:prstGeom>
        </p:spPr>
      </p:pic>
      <p:pic>
        <p:nvPicPr>
          <p:cNvPr id="4" name="Picture 3" descr="A picture containing wheel&#10;&#10;Description automatically generated">
            <a:extLst>
              <a:ext uri="{FF2B5EF4-FFF2-40B4-BE49-F238E27FC236}">
                <a16:creationId xmlns:a16="http://schemas.microsoft.com/office/drawing/2014/main" id="{11A9CE4E-F8C8-4C44-82F5-5C4835FCB85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224500" y="316442"/>
            <a:ext cx="4665426" cy="2819577"/>
          </a:xfrm>
          <a:prstGeom prst="rect">
            <a:avLst/>
          </a:prstGeom>
        </p:spPr>
      </p:pic>
      <p:sp>
        <p:nvSpPr>
          <p:cNvPr id="5" name="Rectangle 4">
            <a:extLst>
              <a:ext uri="{FF2B5EF4-FFF2-40B4-BE49-F238E27FC236}">
                <a16:creationId xmlns:a16="http://schemas.microsoft.com/office/drawing/2014/main" id="{CEDBBB76-3962-7F46-98CF-CF05069CA8E6}"/>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9" name="Text Placeholder 8">
            <a:extLst>
              <a:ext uri="{FF2B5EF4-FFF2-40B4-BE49-F238E27FC236}">
                <a16:creationId xmlns:a16="http://schemas.microsoft.com/office/drawing/2014/main" id="{CBD17803-91D8-8F4C-BC72-BC6DF0B2CBC3}"/>
              </a:ext>
            </a:extLst>
          </p:cNvPr>
          <p:cNvSpPr>
            <a:spLocks noGrp="1"/>
          </p:cNvSpPr>
          <p:nvPr>
            <p:ph type="body" sz="quarter" idx="10" hasCustomPrompt="1"/>
          </p:nvPr>
        </p:nvSpPr>
        <p:spPr>
          <a:xfrm>
            <a:off x="584199" y="584200"/>
            <a:ext cx="9776481" cy="628852"/>
          </a:xfrm>
          <a:prstGeom prst="rect">
            <a:avLst/>
          </a:prstGeom>
        </p:spPr>
        <p:txBody>
          <a:bodyPr/>
          <a:lstStyle>
            <a:lvl1pPr>
              <a:defRPr sz="4000" b="1" cap="all" baseline="0">
                <a:solidFill>
                  <a:schemeClr val="bg1"/>
                </a:solidFill>
              </a:defRPr>
            </a:lvl1pPr>
          </a:lstStyle>
          <a:p>
            <a:pPr lvl="0"/>
            <a:r>
              <a:rPr lang="en-GB"/>
              <a:t>PRESENTATION TITLE</a:t>
            </a:r>
          </a:p>
        </p:txBody>
      </p:sp>
      <p:sp>
        <p:nvSpPr>
          <p:cNvPr id="13" name="Text Placeholder 12">
            <a:extLst>
              <a:ext uri="{FF2B5EF4-FFF2-40B4-BE49-F238E27FC236}">
                <a16:creationId xmlns:a16="http://schemas.microsoft.com/office/drawing/2014/main" id="{DDA1DC91-DE5B-4A45-AE2B-7A80DB9E4AAC}"/>
              </a:ext>
            </a:extLst>
          </p:cNvPr>
          <p:cNvSpPr>
            <a:spLocks noGrp="1"/>
          </p:cNvSpPr>
          <p:nvPr>
            <p:ph type="body" sz="quarter" idx="11" hasCustomPrompt="1"/>
          </p:nvPr>
        </p:nvSpPr>
        <p:spPr>
          <a:xfrm>
            <a:off x="606868" y="1213050"/>
            <a:ext cx="9776481" cy="350837"/>
          </a:xfrm>
          <a:prstGeom prst="rect">
            <a:avLst/>
          </a:prstGeom>
        </p:spPr>
        <p:txBody>
          <a:bodyPr/>
          <a:lstStyle>
            <a:lvl1pPr>
              <a:defRPr sz="1600">
                <a:solidFill>
                  <a:schemeClr val="bg1"/>
                </a:solidFill>
              </a:defRPr>
            </a:lvl1pPr>
          </a:lstStyle>
          <a:p>
            <a:pPr lvl="0"/>
            <a:r>
              <a:rPr lang="en-GB"/>
              <a:t>Subhead, present by or date can go here</a:t>
            </a:r>
            <a:endParaRPr lang="en-US"/>
          </a:p>
        </p:txBody>
      </p:sp>
    </p:spTree>
    <p:extLst>
      <p:ext uri="{BB962C8B-B14F-4D97-AF65-F5344CB8AC3E}">
        <p14:creationId xmlns:p14="http://schemas.microsoft.com/office/powerpoint/2010/main" val="25562787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SLIDE 1">
    <p:spTree>
      <p:nvGrpSpPr>
        <p:cNvPr id="1" name=""/>
        <p:cNvGrpSpPr/>
        <p:nvPr/>
      </p:nvGrpSpPr>
      <p:grpSpPr>
        <a:xfrm>
          <a:off x="0" y="0"/>
          <a:ext cx="0" cy="0"/>
          <a:chOff x="0" y="0"/>
          <a:chExt cx="0" cy="0"/>
        </a:xfrm>
      </p:grpSpPr>
      <p:pic>
        <p:nvPicPr>
          <p:cNvPr id="10" name="Picture 9" descr="A picture containing person, grass, blue, holding&#10;&#10;Description automatically generated">
            <a:extLst>
              <a:ext uri="{FF2B5EF4-FFF2-40B4-BE49-F238E27FC236}">
                <a16:creationId xmlns:a16="http://schemas.microsoft.com/office/drawing/2014/main" id="{5F9CD7AE-E656-E44E-B870-AF89453DFE6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2192001" cy="6858000"/>
          </a:xfrm>
          <a:prstGeom prst="rect">
            <a:avLst/>
          </a:prstGeom>
        </p:spPr>
      </p:pic>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bg1"/>
                </a:solidFill>
              </a:defRPr>
            </a:lvl1pPr>
          </a:lstStyle>
          <a:p>
            <a:r>
              <a:rPr lang="en-US"/>
              <a:t>Containers for Change - Master Template v1.0</a:t>
            </a:r>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solidFill>
                  <a:schemeClr val="bg1"/>
                </a:solidFill>
              </a:rPr>
              <a:pPr algn="r"/>
              <a:t>‹#›</a:t>
            </a:fld>
            <a:endParaRPr lang="en-US" sz="900">
              <a:solidFill>
                <a:schemeClr val="bg1"/>
              </a:solidFill>
            </a:endParaRPr>
          </a:p>
        </p:txBody>
      </p:sp>
      <p:sp>
        <p:nvSpPr>
          <p:cNvPr id="6" name="Rectangle 5">
            <a:extLst>
              <a:ext uri="{FF2B5EF4-FFF2-40B4-BE49-F238E27FC236}">
                <a16:creationId xmlns:a16="http://schemas.microsoft.com/office/drawing/2014/main" id="{253F4603-5327-7E45-A2B8-D978A036D18D}"/>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7" name="Picture 6" descr="A picture containing wheel&#10;&#10;Description automatically generated">
            <a:extLst>
              <a:ext uri="{FF2B5EF4-FFF2-40B4-BE49-F238E27FC236}">
                <a16:creationId xmlns:a16="http://schemas.microsoft.com/office/drawing/2014/main" id="{96F9F86B-C456-1D48-B373-55236696D1B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
        <p:nvSpPr>
          <p:cNvPr id="13" name="Text Placeholder 12">
            <a:extLst>
              <a:ext uri="{FF2B5EF4-FFF2-40B4-BE49-F238E27FC236}">
                <a16:creationId xmlns:a16="http://schemas.microsoft.com/office/drawing/2014/main" id="{B6F439CB-0279-6F4D-9C18-212735034F7D}"/>
              </a:ext>
            </a:extLst>
          </p:cNvPr>
          <p:cNvSpPr>
            <a:spLocks noGrp="1"/>
          </p:cNvSpPr>
          <p:nvPr>
            <p:ph type="body" sz="quarter" idx="11" hasCustomPrompt="1"/>
          </p:nvPr>
        </p:nvSpPr>
        <p:spPr>
          <a:xfrm>
            <a:off x="561529" y="2989558"/>
            <a:ext cx="11108846" cy="646113"/>
          </a:xfrm>
          <a:prstGeom prst="rect">
            <a:avLst/>
          </a:prstGeom>
        </p:spPr>
        <p:txBody>
          <a:bodyPr/>
          <a:lstStyle>
            <a:lvl1pPr>
              <a:defRPr sz="4000" b="1" cap="all" baseline="0">
                <a:solidFill>
                  <a:schemeClr val="bg1"/>
                </a:solidFill>
              </a:defRPr>
            </a:lvl1pPr>
          </a:lstStyle>
          <a:p>
            <a:pPr lvl="0"/>
            <a:r>
              <a:rPr lang="en-GB" err="1"/>
              <a:t>SECtion</a:t>
            </a:r>
            <a:r>
              <a:rPr lang="en-GB"/>
              <a:t> divider 1</a:t>
            </a:r>
            <a:endParaRPr lang="en-US"/>
          </a:p>
        </p:txBody>
      </p:sp>
      <p:sp>
        <p:nvSpPr>
          <p:cNvPr id="14" name="Text Placeholder 12">
            <a:extLst>
              <a:ext uri="{FF2B5EF4-FFF2-40B4-BE49-F238E27FC236}">
                <a16:creationId xmlns:a16="http://schemas.microsoft.com/office/drawing/2014/main" id="{868D2ABA-DF67-5A47-BBAF-F9226AE1A049}"/>
              </a:ext>
            </a:extLst>
          </p:cNvPr>
          <p:cNvSpPr>
            <a:spLocks noGrp="1"/>
          </p:cNvSpPr>
          <p:nvPr>
            <p:ph type="body" sz="quarter" idx="12" hasCustomPrompt="1"/>
          </p:nvPr>
        </p:nvSpPr>
        <p:spPr>
          <a:xfrm>
            <a:off x="584200" y="3625352"/>
            <a:ext cx="11108846" cy="350837"/>
          </a:xfrm>
          <a:prstGeom prst="rect">
            <a:avLst/>
          </a:prstGeom>
        </p:spPr>
        <p:txBody>
          <a:bodyPr/>
          <a:lstStyle>
            <a:lvl1pPr>
              <a:defRPr sz="1600">
                <a:solidFill>
                  <a:schemeClr val="bg1"/>
                </a:solidFill>
              </a:defRPr>
            </a:lvl1pPr>
          </a:lstStyle>
          <a:p>
            <a:pPr lvl="0"/>
            <a:r>
              <a:rPr lang="en-GB"/>
              <a:t>Subhead can go here</a:t>
            </a:r>
            <a:endParaRPr lang="en-US"/>
          </a:p>
        </p:txBody>
      </p:sp>
    </p:spTree>
    <p:extLst>
      <p:ext uri="{BB962C8B-B14F-4D97-AF65-F5344CB8AC3E}">
        <p14:creationId xmlns:p14="http://schemas.microsoft.com/office/powerpoint/2010/main" val="1077778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SLIDE 2">
    <p:spTree>
      <p:nvGrpSpPr>
        <p:cNvPr id="1" name=""/>
        <p:cNvGrpSpPr/>
        <p:nvPr/>
      </p:nvGrpSpPr>
      <p:grpSpPr>
        <a:xfrm>
          <a:off x="0" y="0"/>
          <a:ext cx="0" cy="0"/>
          <a:chOff x="0" y="0"/>
          <a:chExt cx="0" cy="0"/>
        </a:xfrm>
      </p:grpSpPr>
      <p:pic>
        <p:nvPicPr>
          <p:cNvPr id="9" name="Picture 8" descr="A person standing in front of a brick wall&#10;&#10;Description automatically generated">
            <a:extLst>
              <a:ext uri="{FF2B5EF4-FFF2-40B4-BE49-F238E27FC236}">
                <a16:creationId xmlns:a16="http://schemas.microsoft.com/office/drawing/2014/main" id="{5A6D94A0-0B3A-9E43-861C-29AD5BFB8C0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1160" y="8633"/>
            <a:ext cx="12191999" cy="6857318"/>
          </a:xfrm>
          <a:prstGeom prst="rect">
            <a:avLst/>
          </a:prstGeom>
        </p:spPr>
      </p:pic>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bg1"/>
                </a:solidFill>
              </a:defRPr>
            </a:lvl1pPr>
          </a:lstStyle>
          <a:p>
            <a:endParaRPr lang="en-US"/>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solidFill>
                  <a:schemeClr val="bg1"/>
                </a:solidFill>
              </a:rPr>
              <a:pPr algn="r"/>
              <a:t>‹#›</a:t>
            </a:fld>
            <a:endParaRPr lang="en-US" sz="900">
              <a:solidFill>
                <a:schemeClr val="bg1"/>
              </a:solidFill>
            </a:endParaRPr>
          </a:p>
        </p:txBody>
      </p:sp>
      <p:sp>
        <p:nvSpPr>
          <p:cNvPr id="6" name="Rectangle 5">
            <a:extLst>
              <a:ext uri="{FF2B5EF4-FFF2-40B4-BE49-F238E27FC236}">
                <a16:creationId xmlns:a16="http://schemas.microsoft.com/office/drawing/2014/main" id="{253F4603-5327-7E45-A2B8-D978A036D18D}"/>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7" name="Picture 6" descr="A picture containing wheel&#10;&#10;Description automatically generated">
            <a:extLst>
              <a:ext uri="{FF2B5EF4-FFF2-40B4-BE49-F238E27FC236}">
                <a16:creationId xmlns:a16="http://schemas.microsoft.com/office/drawing/2014/main" id="{96F9F86B-C456-1D48-B373-55236696D1B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
        <p:nvSpPr>
          <p:cNvPr id="13" name="Text Placeholder 12">
            <a:extLst>
              <a:ext uri="{FF2B5EF4-FFF2-40B4-BE49-F238E27FC236}">
                <a16:creationId xmlns:a16="http://schemas.microsoft.com/office/drawing/2014/main" id="{B6F439CB-0279-6F4D-9C18-212735034F7D}"/>
              </a:ext>
            </a:extLst>
          </p:cNvPr>
          <p:cNvSpPr>
            <a:spLocks noGrp="1"/>
          </p:cNvSpPr>
          <p:nvPr>
            <p:ph type="body" sz="quarter" idx="11" hasCustomPrompt="1"/>
          </p:nvPr>
        </p:nvSpPr>
        <p:spPr>
          <a:xfrm>
            <a:off x="561529" y="2989558"/>
            <a:ext cx="11108846" cy="646113"/>
          </a:xfrm>
          <a:prstGeom prst="rect">
            <a:avLst/>
          </a:prstGeom>
        </p:spPr>
        <p:txBody>
          <a:bodyPr/>
          <a:lstStyle>
            <a:lvl1pPr>
              <a:defRPr sz="4000" b="1" cap="all" baseline="0">
                <a:solidFill>
                  <a:schemeClr val="bg1"/>
                </a:solidFill>
              </a:defRPr>
            </a:lvl1pPr>
          </a:lstStyle>
          <a:p>
            <a:pPr lvl="0"/>
            <a:r>
              <a:rPr lang="en-GB"/>
              <a:t>Section divider 2</a:t>
            </a:r>
            <a:endParaRPr lang="en-US"/>
          </a:p>
        </p:txBody>
      </p:sp>
      <p:sp>
        <p:nvSpPr>
          <p:cNvPr id="14" name="Text Placeholder 12">
            <a:extLst>
              <a:ext uri="{FF2B5EF4-FFF2-40B4-BE49-F238E27FC236}">
                <a16:creationId xmlns:a16="http://schemas.microsoft.com/office/drawing/2014/main" id="{868D2ABA-DF67-5A47-BBAF-F9226AE1A049}"/>
              </a:ext>
            </a:extLst>
          </p:cNvPr>
          <p:cNvSpPr>
            <a:spLocks noGrp="1"/>
          </p:cNvSpPr>
          <p:nvPr>
            <p:ph type="body" sz="quarter" idx="12" hasCustomPrompt="1"/>
          </p:nvPr>
        </p:nvSpPr>
        <p:spPr>
          <a:xfrm>
            <a:off x="584200" y="3625352"/>
            <a:ext cx="11108846" cy="350837"/>
          </a:xfrm>
          <a:prstGeom prst="rect">
            <a:avLst/>
          </a:prstGeom>
        </p:spPr>
        <p:txBody>
          <a:bodyPr/>
          <a:lstStyle>
            <a:lvl1pPr>
              <a:defRPr sz="1600">
                <a:solidFill>
                  <a:schemeClr val="bg1"/>
                </a:solidFill>
              </a:defRPr>
            </a:lvl1pPr>
          </a:lstStyle>
          <a:p>
            <a:pPr lvl="0"/>
            <a:r>
              <a:rPr lang="en-GB"/>
              <a:t>Subhead can go here</a:t>
            </a:r>
            <a:endParaRPr lang="en-US"/>
          </a:p>
        </p:txBody>
      </p:sp>
    </p:spTree>
    <p:extLst>
      <p:ext uri="{BB962C8B-B14F-4D97-AF65-F5344CB8AC3E}">
        <p14:creationId xmlns:p14="http://schemas.microsoft.com/office/powerpoint/2010/main" val="23017828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DIVIDER SLIDE 2">
    <p:spTree>
      <p:nvGrpSpPr>
        <p:cNvPr id="1" name=""/>
        <p:cNvGrpSpPr/>
        <p:nvPr/>
      </p:nvGrpSpPr>
      <p:grpSpPr>
        <a:xfrm>
          <a:off x="0" y="0"/>
          <a:ext cx="0" cy="0"/>
          <a:chOff x="0" y="0"/>
          <a:chExt cx="0" cy="0"/>
        </a:xfrm>
      </p:grpSpPr>
      <p:pic>
        <p:nvPicPr>
          <p:cNvPr id="5" name="Picture 4" descr="A picture containing ceiling, indoor, blue, white&#10;&#10;Description automatically generated">
            <a:extLst>
              <a:ext uri="{FF2B5EF4-FFF2-40B4-BE49-F238E27FC236}">
                <a16:creationId xmlns:a16="http://schemas.microsoft.com/office/drawing/2014/main" id="{8B9FCBC4-CA3A-EC40-8E72-33B851F4939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746953"/>
          </a:xfrm>
          <a:prstGeom prst="rect">
            <a:avLst/>
          </a:prstGeom>
        </p:spPr>
      </p:pic>
      <p:sp>
        <p:nvSpPr>
          <p:cNvPr id="11" name="Rectangle 10">
            <a:extLst>
              <a:ext uri="{FF2B5EF4-FFF2-40B4-BE49-F238E27FC236}">
                <a16:creationId xmlns:a16="http://schemas.microsoft.com/office/drawing/2014/main" id="{8B5FAE1A-01E8-4A4F-BE43-D63E3D218394}"/>
              </a:ext>
            </a:extLst>
          </p:cNvPr>
          <p:cNvSpPr/>
          <p:nvPr userDrawn="1"/>
        </p:nvSpPr>
        <p:spPr>
          <a:xfrm>
            <a:off x="0" y="0"/>
            <a:ext cx="12192000" cy="6865951"/>
          </a:xfrm>
          <a:prstGeom prst="rect">
            <a:avLst/>
          </a:prstGeom>
          <a:solidFill>
            <a:schemeClr val="dk1">
              <a:alpha val="14000"/>
            </a:schemeClr>
          </a:solidFill>
          <a:ln>
            <a:solidFill>
              <a:srgbClr val="FFFFF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bg1"/>
                </a:solidFill>
              </a:defRPr>
            </a:lvl1pPr>
          </a:lstStyle>
          <a:p>
            <a:r>
              <a:rPr lang="en-US"/>
              <a:t>Containers for Change - Master Template v1.0</a:t>
            </a:r>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solidFill>
                  <a:schemeClr val="bg1"/>
                </a:solidFill>
              </a:rPr>
              <a:pPr algn="r"/>
              <a:t>‹#›</a:t>
            </a:fld>
            <a:endParaRPr lang="en-US" sz="900">
              <a:solidFill>
                <a:schemeClr val="bg1"/>
              </a:solidFill>
            </a:endParaRPr>
          </a:p>
        </p:txBody>
      </p:sp>
      <p:sp>
        <p:nvSpPr>
          <p:cNvPr id="6" name="Rectangle 5">
            <a:extLst>
              <a:ext uri="{FF2B5EF4-FFF2-40B4-BE49-F238E27FC236}">
                <a16:creationId xmlns:a16="http://schemas.microsoft.com/office/drawing/2014/main" id="{253F4603-5327-7E45-A2B8-D978A036D18D}"/>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7" name="Picture 6" descr="A picture containing wheel&#10;&#10;Description automatically generated">
            <a:extLst>
              <a:ext uri="{FF2B5EF4-FFF2-40B4-BE49-F238E27FC236}">
                <a16:creationId xmlns:a16="http://schemas.microsoft.com/office/drawing/2014/main" id="{96F9F86B-C456-1D48-B373-55236696D1B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
        <p:nvSpPr>
          <p:cNvPr id="13" name="Text Placeholder 12">
            <a:extLst>
              <a:ext uri="{FF2B5EF4-FFF2-40B4-BE49-F238E27FC236}">
                <a16:creationId xmlns:a16="http://schemas.microsoft.com/office/drawing/2014/main" id="{B6F439CB-0279-6F4D-9C18-212735034F7D}"/>
              </a:ext>
            </a:extLst>
          </p:cNvPr>
          <p:cNvSpPr>
            <a:spLocks noGrp="1"/>
          </p:cNvSpPr>
          <p:nvPr>
            <p:ph type="body" sz="quarter" idx="11" hasCustomPrompt="1"/>
          </p:nvPr>
        </p:nvSpPr>
        <p:spPr>
          <a:xfrm>
            <a:off x="561529" y="2989558"/>
            <a:ext cx="11108846" cy="646113"/>
          </a:xfrm>
          <a:prstGeom prst="rect">
            <a:avLst/>
          </a:prstGeom>
        </p:spPr>
        <p:txBody>
          <a:bodyPr/>
          <a:lstStyle>
            <a:lvl1pPr>
              <a:defRPr sz="4000" b="1" cap="all" baseline="0">
                <a:solidFill>
                  <a:schemeClr val="bg1"/>
                </a:solidFill>
              </a:defRPr>
            </a:lvl1pPr>
          </a:lstStyle>
          <a:p>
            <a:pPr lvl="0"/>
            <a:r>
              <a:rPr lang="en-GB"/>
              <a:t>Section divider</a:t>
            </a:r>
            <a:endParaRPr lang="en-US"/>
          </a:p>
        </p:txBody>
      </p:sp>
      <p:sp>
        <p:nvSpPr>
          <p:cNvPr id="14" name="Text Placeholder 12">
            <a:extLst>
              <a:ext uri="{FF2B5EF4-FFF2-40B4-BE49-F238E27FC236}">
                <a16:creationId xmlns:a16="http://schemas.microsoft.com/office/drawing/2014/main" id="{868D2ABA-DF67-5A47-BBAF-F9226AE1A049}"/>
              </a:ext>
            </a:extLst>
          </p:cNvPr>
          <p:cNvSpPr>
            <a:spLocks noGrp="1"/>
          </p:cNvSpPr>
          <p:nvPr>
            <p:ph type="body" sz="quarter" idx="12" hasCustomPrompt="1"/>
          </p:nvPr>
        </p:nvSpPr>
        <p:spPr>
          <a:xfrm>
            <a:off x="584200" y="3625352"/>
            <a:ext cx="11108846" cy="350837"/>
          </a:xfrm>
          <a:prstGeom prst="rect">
            <a:avLst/>
          </a:prstGeom>
        </p:spPr>
        <p:txBody>
          <a:bodyPr/>
          <a:lstStyle>
            <a:lvl1pPr>
              <a:defRPr sz="1600">
                <a:solidFill>
                  <a:schemeClr val="bg1"/>
                </a:solidFill>
              </a:defRPr>
            </a:lvl1pPr>
          </a:lstStyle>
          <a:p>
            <a:pPr lvl="0"/>
            <a:r>
              <a:rPr lang="en-GB"/>
              <a:t>Subhead can go here</a:t>
            </a:r>
            <a:endParaRPr lang="en-US"/>
          </a:p>
        </p:txBody>
      </p:sp>
    </p:spTree>
    <p:extLst>
      <p:ext uri="{BB962C8B-B14F-4D97-AF65-F5344CB8AC3E}">
        <p14:creationId xmlns:p14="http://schemas.microsoft.com/office/powerpoint/2010/main" val="21949773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DIVIDER SLIDE 2">
    <p:spTree>
      <p:nvGrpSpPr>
        <p:cNvPr id="1" name=""/>
        <p:cNvGrpSpPr/>
        <p:nvPr/>
      </p:nvGrpSpPr>
      <p:grpSpPr>
        <a:xfrm>
          <a:off x="0" y="0"/>
          <a:ext cx="0" cy="0"/>
          <a:chOff x="0" y="0"/>
          <a:chExt cx="0" cy="0"/>
        </a:xfrm>
      </p:grpSpPr>
      <p:pic>
        <p:nvPicPr>
          <p:cNvPr id="5" name="Picture 4" descr="A blue truck parked in front of a building&#10;&#10;Description automatically generated">
            <a:extLst>
              <a:ext uri="{FF2B5EF4-FFF2-40B4-BE49-F238E27FC236}">
                <a16:creationId xmlns:a16="http://schemas.microsoft.com/office/drawing/2014/main" id="{B0EDD82D-4B4B-9946-B34D-3A2FA7013D8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8" name="Rectangle 7">
            <a:extLst>
              <a:ext uri="{FF2B5EF4-FFF2-40B4-BE49-F238E27FC236}">
                <a16:creationId xmlns:a16="http://schemas.microsoft.com/office/drawing/2014/main" id="{08400E4A-2855-6546-847E-406F30244C8B}"/>
              </a:ext>
            </a:extLst>
          </p:cNvPr>
          <p:cNvSpPr/>
          <p:nvPr userDrawn="1"/>
        </p:nvSpPr>
        <p:spPr>
          <a:xfrm>
            <a:off x="0" y="0"/>
            <a:ext cx="12192000" cy="6865951"/>
          </a:xfrm>
          <a:prstGeom prst="rect">
            <a:avLst/>
          </a:prstGeom>
          <a:solidFill>
            <a:schemeClr val="dk1">
              <a:alpha val="21000"/>
            </a:schemeClr>
          </a:solidFill>
          <a:ln>
            <a:solidFill>
              <a:srgbClr val="FFFFF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bg1"/>
                </a:solidFill>
              </a:defRPr>
            </a:lvl1pPr>
          </a:lstStyle>
          <a:p>
            <a:r>
              <a:rPr lang="en-US"/>
              <a:t>Containers for Change - Master Template v1.0</a:t>
            </a:r>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solidFill>
                  <a:schemeClr val="bg1"/>
                </a:solidFill>
              </a:rPr>
              <a:pPr algn="r"/>
              <a:t>‹#›</a:t>
            </a:fld>
            <a:endParaRPr lang="en-US" sz="900">
              <a:solidFill>
                <a:schemeClr val="bg1"/>
              </a:solidFill>
            </a:endParaRPr>
          </a:p>
        </p:txBody>
      </p:sp>
      <p:sp>
        <p:nvSpPr>
          <p:cNvPr id="6" name="Rectangle 5">
            <a:extLst>
              <a:ext uri="{FF2B5EF4-FFF2-40B4-BE49-F238E27FC236}">
                <a16:creationId xmlns:a16="http://schemas.microsoft.com/office/drawing/2014/main" id="{253F4603-5327-7E45-A2B8-D978A036D18D}"/>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7" name="Picture 6" descr="A picture containing wheel&#10;&#10;Description automatically generated">
            <a:extLst>
              <a:ext uri="{FF2B5EF4-FFF2-40B4-BE49-F238E27FC236}">
                <a16:creationId xmlns:a16="http://schemas.microsoft.com/office/drawing/2014/main" id="{96F9F86B-C456-1D48-B373-55236696D1B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
        <p:nvSpPr>
          <p:cNvPr id="13" name="Text Placeholder 12">
            <a:extLst>
              <a:ext uri="{FF2B5EF4-FFF2-40B4-BE49-F238E27FC236}">
                <a16:creationId xmlns:a16="http://schemas.microsoft.com/office/drawing/2014/main" id="{B6F439CB-0279-6F4D-9C18-212735034F7D}"/>
              </a:ext>
            </a:extLst>
          </p:cNvPr>
          <p:cNvSpPr>
            <a:spLocks noGrp="1"/>
          </p:cNvSpPr>
          <p:nvPr>
            <p:ph type="body" sz="quarter" idx="11" hasCustomPrompt="1"/>
          </p:nvPr>
        </p:nvSpPr>
        <p:spPr>
          <a:xfrm>
            <a:off x="561529" y="2989558"/>
            <a:ext cx="11108846" cy="646113"/>
          </a:xfrm>
          <a:prstGeom prst="rect">
            <a:avLst/>
          </a:prstGeom>
        </p:spPr>
        <p:txBody>
          <a:bodyPr/>
          <a:lstStyle>
            <a:lvl1pPr>
              <a:defRPr sz="4000" b="1" cap="all" baseline="0">
                <a:solidFill>
                  <a:schemeClr val="bg1"/>
                </a:solidFill>
              </a:defRPr>
            </a:lvl1pPr>
          </a:lstStyle>
          <a:p>
            <a:pPr lvl="0"/>
            <a:r>
              <a:rPr lang="en-GB"/>
              <a:t>Section divider</a:t>
            </a:r>
            <a:endParaRPr lang="en-US"/>
          </a:p>
        </p:txBody>
      </p:sp>
      <p:sp>
        <p:nvSpPr>
          <p:cNvPr id="14" name="Text Placeholder 12">
            <a:extLst>
              <a:ext uri="{FF2B5EF4-FFF2-40B4-BE49-F238E27FC236}">
                <a16:creationId xmlns:a16="http://schemas.microsoft.com/office/drawing/2014/main" id="{868D2ABA-DF67-5A47-BBAF-F9226AE1A049}"/>
              </a:ext>
            </a:extLst>
          </p:cNvPr>
          <p:cNvSpPr>
            <a:spLocks noGrp="1"/>
          </p:cNvSpPr>
          <p:nvPr>
            <p:ph type="body" sz="quarter" idx="12" hasCustomPrompt="1"/>
          </p:nvPr>
        </p:nvSpPr>
        <p:spPr>
          <a:xfrm>
            <a:off x="584200" y="3625352"/>
            <a:ext cx="11108846" cy="350837"/>
          </a:xfrm>
          <a:prstGeom prst="rect">
            <a:avLst/>
          </a:prstGeom>
        </p:spPr>
        <p:txBody>
          <a:bodyPr/>
          <a:lstStyle>
            <a:lvl1pPr>
              <a:defRPr sz="1600">
                <a:solidFill>
                  <a:schemeClr val="bg1"/>
                </a:solidFill>
              </a:defRPr>
            </a:lvl1pPr>
          </a:lstStyle>
          <a:p>
            <a:pPr lvl="0"/>
            <a:r>
              <a:rPr lang="en-GB"/>
              <a:t>Subhead can go here</a:t>
            </a:r>
            <a:endParaRPr lang="en-US"/>
          </a:p>
        </p:txBody>
      </p:sp>
    </p:spTree>
    <p:extLst>
      <p:ext uri="{BB962C8B-B14F-4D97-AF65-F5344CB8AC3E}">
        <p14:creationId xmlns:p14="http://schemas.microsoft.com/office/powerpoint/2010/main" val="23146676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DIVIDER SLIDE 2">
    <p:spTree>
      <p:nvGrpSpPr>
        <p:cNvPr id="1" name=""/>
        <p:cNvGrpSpPr/>
        <p:nvPr/>
      </p:nvGrpSpPr>
      <p:grpSpPr>
        <a:xfrm>
          <a:off x="0" y="0"/>
          <a:ext cx="0" cy="0"/>
          <a:chOff x="0" y="0"/>
          <a:chExt cx="0" cy="0"/>
        </a:xfrm>
      </p:grpSpPr>
      <p:pic>
        <p:nvPicPr>
          <p:cNvPr id="9" name="Picture 8" descr="A picture containing building, colorful, many, hanging&#10;&#10;Description automatically generated">
            <a:extLst>
              <a:ext uri="{FF2B5EF4-FFF2-40B4-BE49-F238E27FC236}">
                <a16:creationId xmlns:a16="http://schemas.microsoft.com/office/drawing/2014/main" id="{E8A832C0-E095-674A-A9C4-9620708418C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24"/>
          <a:stretch/>
        </p:blipFill>
        <p:spPr>
          <a:xfrm>
            <a:off x="-42623" y="0"/>
            <a:ext cx="12192000" cy="6746954"/>
          </a:xfrm>
          <a:prstGeom prst="rect">
            <a:avLst/>
          </a:prstGeom>
        </p:spPr>
      </p:pic>
      <p:sp>
        <p:nvSpPr>
          <p:cNvPr id="8" name="Rectangle 7">
            <a:extLst>
              <a:ext uri="{FF2B5EF4-FFF2-40B4-BE49-F238E27FC236}">
                <a16:creationId xmlns:a16="http://schemas.microsoft.com/office/drawing/2014/main" id="{08400E4A-2855-6546-847E-406F30244C8B}"/>
              </a:ext>
            </a:extLst>
          </p:cNvPr>
          <p:cNvSpPr/>
          <p:nvPr userDrawn="1"/>
        </p:nvSpPr>
        <p:spPr>
          <a:xfrm>
            <a:off x="-12600" y="0"/>
            <a:ext cx="12192000" cy="6865951"/>
          </a:xfrm>
          <a:prstGeom prst="rect">
            <a:avLst/>
          </a:prstGeom>
          <a:solidFill>
            <a:schemeClr val="dk1">
              <a:alpha val="21000"/>
            </a:schemeClr>
          </a:solidFill>
          <a:ln>
            <a:solidFill>
              <a:srgbClr val="FFFFF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bg1"/>
                </a:solidFill>
              </a:defRPr>
            </a:lvl1pPr>
          </a:lstStyle>
          <a:p>
            <a:r>
              <a:rPr lang="en-US"/>
              <a:t>Containers for Change - Master Template v1.0</a:t>
            </a:r>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solidFill>
                  <a:schemeClr val="bg1"/>
                </a:solidFill>
              </a:rPr>
              <a:pPr algn="r"/>
              <a:t>‹#›</a:t>
            </a:fld>
            <a:endParaRPr lang="en-US" sz="900">
              <a:solidFill>
                <a:schemeClr val="bg1"/>
              </a:solidFill>
            </a:endParaRPr>
          </a:p>
        </p:txBody>
      </p:sp>
      <p:sp>
        <p:nvSpPr>
          <p:cNvPr id="6" name="Rectangle 5">
            <a:extLst>
              <a:ext uri="{FF2B5EF4-FFF2-40B4-BE49-F238E27FC236}">
                <a16:creationId xmlns:a16="http://schemas.microsoft.com/office/drawing/2014/main" id="{253F4603-5327-7E45-A2B8-D978A036D18D}"/>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7" name="Picture 6" descr="A picture containing wheel&#10;&#10;Description automatically generated">
            <a:extLst>
              <a:ext uri="{FF2B5EF4-FFF2-40B4-BE49-F238E27FC236}">
                <a16:creationId xmlns:a16="http://schemas.microsoft.com/office/drawing/2014/main" id="{96F9F86B-C456-1D48-B373-55236696D1B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
        <p:nvSpPr>
          <p:cNvPr id="13" name="Text Placeholder 12">
            <a:extLst>
              <a:ext uri="{FF2B5EF4-FFF2-40B4-BE49-F238E27FC236}">
                <a16:creationId xmlns:a16="http://schemas.microsoft.com/office/drawing/2014/main" id="{B6F439CB-0279-6F4D-9C18-212735034F7D}"/>
              </a:ext>
            </a:extLst>
          </p:cNvPr>
          <p:cNvSpPr>
            <a:spLocks noGrp="1"/>
          </p:cNvSpPr>
          <p:nvPr>
            <p:ph type="body" sz="quarter" idx="11" hasCustomPrompt="1"/>
          </p:nvPr>
        </p:nvSpPr>
        <p:spPr>
          <a:xfrm>
            <a:off x="561529" y="2989558"/>
            <a:ext cx="11108846" cy="646113"/>
          </a:xfrm>
          <a:prstGeom prst="rect">
            <a:avLst/>
          </a:prstGeom>
        </p:spPr>
        <p:txBody>
          <a:bodyPr/>
          <a:lstStyle>
            <a:lvl1pPr>
              <a:defRPr sz="4000" b="1" cap="all" baseline="0">
                <a:solidFill>
                  <a:schemeClr val="bg1"/>
                </a:solidFill>
              </a:defRPr>
            </a:lvl1pPr>
          </a:lstStyle>
          <a:p>
            <a:pPr lvl="0"/>
            <a:r>
              <a:rPr lang="en-GB"/>
              <a:t>Section divider</a:t>
            </a:r>
            <a:endParaRPr lang="en-US"/>
          </a:p>
        </p:txBody>
      </p:sp>
      <p:sp>
        <p:nvSpPr>
          <p:cNvPr id="14" name="Text Placeholder 12">
            <a:extLst>
              <a:ext uri="{FF2B5EF4-FFF2-40B4-BE49-F238E27FC236}">
                <a16:creationId xmlns:a16="http://schemas.microsoft.com/office/drawing/2014/main" id="{868D2ABA-DF67-5A47-BBAF-F9226AE1A049}"/>
              </a:ext>
            </a:extLst>
          </p:cNvPr>
          <p:cNvSpPr>
            <a:spLocks noGrp="1"/>
          </p:cNvSpPr>
          <p:nvPr>
            <p:ph type="body" sz="quarter" idx="12" hasCustomPrompt="1"/>
          </p:nvPr>
        </p:nvSpPr>
        <p:spPr>
          <a:xfrm>
            <a:off x="584200" y="3625352"/>
            <a:ext cx="11108846" cy="350837"/>
          </a:xfrm>
          <a:prstGeom prst="rect">
            <a:avLst/>
          </a:prstGeom>
        </p:spPr>
        <p:txBody>
          <a:bodyPr/>
          <a:lstStyle>
            <a:lvl1pPr>
              <a:defRPr sz="1600">
                <a:solidFill>
                  <a:schemeClr val="bg1"/>
                </a:solidFill>
              </a:defRPr>
            </a:lvl1pPr>
          </a:lstStyle>
          <a:p>
            <a:pPr lvl="0"/>
            <a:r>
              <a:rPr lang="en-GB"/>
              <a:t>Subhead can go here</a:t>
            </a:r>
            <a:endParaRPr lang="en-US"/>
          </a:p>
        </p:txBody>
      </p:sp>
    </p:spTree>
    <p:extLst>
      <p:ext uri="{BB962C8B-B14F-4D97-AF65-F5344CB8AC3E}">
        <p14:creationId xmlns:p14="http://schemas.microsoft.com/office/powerpoint/2010/main" val="11057397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DIVIDER SLIDE 2">
    <p:spTree>
      <p:nvGrpSpPr>
        <p:cNvPr id="1" name=""/>
        <p:cNvGrpSpPr/>
        <p:nvPr/>
      </p:nvGrpSpPr>
      <p:grpSpPr>
        <a:xfrm>
          <a:off x="0" y="0"/>
          <a:ext cx="0" cy="0"/>
          <a:chOff x="0" y="0"/>
          <a:chExt cx="0" cy="0"/>
        </a:xfrm>
      </p:grpSpPr>
      <p:pic>
        <p:nvPicPr>
          <p:cNvPr id="11" name="Picture 10" descr="A bottle of beer&#10;&#10;Description automatically generated">
            <a:extLst>
              <a:ext uri="{FF2B5EF4-FFF2-40B4-BE49-F238E27FC236}">
                <a16:creationId xmlns:a16="http://schemas.microsoft.com/office/drawing/2014/main" id="{6D57ACAC-AE40-B548-84D1-5CFBD817244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2191999" cy="6858000"/>
          </a:xfrm>
          <a:prstGeom prst="rect">
            <a:avLst/>
          </a:prstGeom>
        </p:spPr>
      </p:pic>
      <p:sp>
        <p:nvSpPr>
          <p:cNvPr id="8" name="Rectangle 7">
            <a:extLst>
              <a:ext uri="{FF2B5EF4-FFF2-40B4-BE49-F238E27FC236}">
                <a16:creationId xmlns:a16="http://schemas.microsoft.com/office/drawing/2014/main" id="{08400E4A-2855-6546-847E-406F30244C8B}"/>
              </a:ext>
            </a:extLst>
          </p:cNvPr>
          <p:cNvSpPr/>
          <p:nvPr userDrawn="1"/>
        </p:nvSpPr>
        <p:spPr>
          <a:xfrm>
            <a:off x="-1" y="-7951"/>
            <a:ext cx="12192000" cy="6865951"/>
          </a:xfrm>
          <a:prstGeom prst="rect">
            <a:avLst/>
          </a:prstGeom>
          <a:solidFill>
            <a:schemeClr val="dk1">
              <a:alpha val="28000"/>
            </a:schemeClr>
          </a:solidFill>
          <a:ln>
            <a:solidFill>
              <a:srgbClr val="FFFFFF"/>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solidFill>
                  <a:schemeClr val="bg1"/>
                </a:solidFill>
              </a:rPr>
              <a:pPr algn="r"/>
              <a:t>‹#›</a:t>
            </a:fld>
            <a:endParaRPr lang="en-US" sz="900">
              <a:solidFill>
                <a:schemeClr val="bg1"/>
              </a:solidFill>
            </a:endParaRPr>
          </a:p>
        </p:txBody>
      </p:sp>
      <p:sp>
        <p:nvSpPr>
          <p:cNvPr id="6" name="Rectangle 5">
            <a:extLst>
              <a:ext uri="{FF2B5EF4-FFF2-40B4-BE49-F238E27FC236}">
                <a16:creationId xmlns:a16="http://schemas.microsoft.com/office/drawing/2014/main" id="{253F4603-5327-7E45-A2B8-D978A036D18D}"/>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7" name="Picture 6" descr="A picture containing wheel&#10;&#10;Description automatically generated">
            <a:extLst>
              <a:ext uri="{FF2B5EF4-FFF2-40B4-BE49-F238E27FC236}">
                <a16:creationId xmlns:a16="http://schemas.microsoft.com/office/drawing/2014/main" id="{96F9F86B-C456-1D48-B373-55236696D1B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
        <p:nvSpPr>
          <p:cNvPr id="13" name="Text Placeholder 12">
            <a:extLst>
              <a:ext uri="{FF2B5EF4-FFF2-40B4-BE49-F238E27FC236}">
                <a16:creationId xmlns:a16="http://schemas.microsoft.com/office/drawing/2014/main" id="{B6F439CB-0279-6F4D-9C18-212735034F7D}"/>
              </a:ext>
            </a:extLst>
          </p:cNvPr>
          <p:cNvSpPr>
            <a:spLocks noGrp="1"/>
          </p:cNvSpPr>
          <p:nvPr>
            <p:ph type="body" sz="quarter" idx="11" hasCustomPrompt="1"/>
          </p:nvPr>
        </p:nvSpPr>
        <p:spPr>
          <a:xfrm>
            <a:off x="561529" y="2989558"/>
            <a:ext cx="11108846" cy="646113"/>
          </a:xfrm>
          <a:prstGeom prst="rect">
            <a:avLst/>
          </a:prstGeom>
        </p:spPr>
        <p:txBody>
          <a:bodyPr/>
          <a:lstStyle>
            <a:lvl1pPr>
              <a:defRPr sz="4000" b="1" cap="all" baseline="0">
                <a:solidFill>
                  <a:schemeClr val="bg1"/>
                </a:solidFill>
              </a:defRPr>
            </a:lvl1pPr>
          </a:lstStyle>
          <a:p>
            <a:pPr lvl="0"/>
            <a:r>
              <a:rPr lang="en-GB"/>
              <a:t>Section divider</a:t>
            </a:r>
            <a:endParaRPr lang="en-US"/>
          </a:p>
        </p:txBody>
      </p:sp>
      <p:sp>
        <p:nvSpPr>
          <p:cNvPr id="14" name="Text Placeholder 12">
            <a:extLst>
              <a:ext uri="{FF2B5EF4-FFF2-40B4-BE49-F238E27FC236}">
                <a16:creationId xmlns:a16="http://schemas.microsoft.com/office/drawing/2014/main" id="{868D2ABA-DF67-5A47-BBAF-F9226AE1A049}"/>
              </a:ext>
            </a:extLst>
          </p:cNvPr>
          <p:cNvSpPr>
            <a:spLocks noGrp="1"/>
          </p:cNvSpPr>
          <p:nvPr>
            <p:ph type="body" sz="quarter" idx="12" hasCustomPrompt="1"/>
          </p:nvPr>
        </p:nvSpPr>
        <p:spPr>
          <a:xfrm>
            <a:off x="584200" y="3625352"/>
            <a:ext cx="11108846" cy="350837"/>
          </a:xfrm>
          <a:prstGeom prst="rect">
            <a:avLst/>
          </a:prstGeom>
        </p:spPr>
        <p:txBody>
          <a:bodyPr/>
          <a:lstStyle>
            <a:lvl1pPr>
              <a:defRPr sz="1600">
                <a:solidFill>
                  <a:schemeClr val="bg1"/>
                </a:solidFill>
              </a:defRPr>
            </a:lvl1pPr>
          </a:lstStyle>
          <a:p>
            <a:pPr lvl="0"/>
            <a:r>
              <a:rPr lang="en-GB"/>
              <a:t>Subhead can go here</a:t>
            </a:r>
            <a:endParaRPr lang="en-US"/>
          </a:p>
        </p:txBody>
      </p:sp>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bg1"/>
                </a:solidFill>
              </a:defRPr>
            </a:lvl1pPr>
          </a:lstStyle>
          <a:p>
            <a:endParaRPr lang="en-US"/>
          </a:p>
        </p:txBody>
      </p:sp>
    </p:spTree>
    <p:extLst>
      <p:ext uri="{BB962C8B-B14F-4D97-AF65-F5344CB8AC3E}">
        <p14:creationId xmlns:p14="http://schemas.microsoft.com/office/powerpoint/2010/main" val="27114425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SLIDE 3">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3F4603-5327-7E45-A2B8-D978A036D18D}"/>
              </a:ext>
            </a:extLst>
          </p:cNvPr>
          <p:cNvSpPr/>
          <p:nvPr userDrawn="1"/>
        </p:nvSpPr>
        <p:spPr>
          <a:xfrm>
            <a:off x="0" y="0"/>
            <a:ext cx="12192000" cy="6865951"/>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bg1"/>
                </a:solidFill>
              </a:defRPr>
            </a:lvl1pPr>
          </a:lstStyle>
          <a:p>
            <a:r>
              <a:rPr lang="en-US"/>
              <a:t>Containers for Change - Master Template v1.0</a:t>
            </a:r>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solidFill>
                  <a:schemeClr val="bg1"/>
                </a:solidFill>
              </a:rPr>
              <a:pPr algn="r"/>
              <a:t>‹#›</a:t>
            </a:fld>
            <a:endParaRPr lang="en-US" sz="900">
              <a:solidFill>
                <a:schemeClr val="bg1"/>
              </a:solidFill>
            </a:endParaRPr>
          </a:p>
        </p:txBody>
      </p:sp>
      <p:pic>
        <p:nvPicPr>
          <p:cNvPr id="7" name="Picture 6" descr="A picture containing wheel&#10;&#10;Description automatically generated">
            <a:extLst>
              <a:ext uri="{FF2B5EF4-FFF2-40B4-BE49-F238E27FC236}">
                <a16:creationId xmlns:a16="http://schemas.microsoft.com/office/drawing/2014/main" id="{96F9F86B-C456-1D48-B373-55236696D1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
        <p:nvSpPr>
          <p:cNvPr id="13" name="Text Placeholder 12">
            <a:extLst>
              <a:ext uri="{FF2B5EF4-FFF2-40B4-BE49-F238E27FC236}">
                <a16:creationId xmlns:a16="http://schemas.microsoft.com/office/drawing/2014/main" id="{B6F439CB-0279-6F4D-9C18-212735034F7D}"/>
              </a:ext>
            </a:extLst>
          </p:cNvPr>
          <p:cNvSpPr>
            <a:spLocks noGrp="1"/>
          </p:cNvSpPr>
          <p:nvPr>
            <p:ph type="body" sz="quarter" idx="11" hasCustomPrompt="1"/>
          </p:nvPr>
        </p:nvSpPr>
        <p:spPr>
          <a:xfrm>
            <a:off x="561529" y="2989558"/>
            <a:ext cx="11108846" cy="646113"/>
          </a:xfrm>
          <a:prstGeom prst="rect">
            <a:avLst/>
          </a:prstGeom>
        </p:spPr>
        <p:txBody>
          <a:bodyPr/>
          <a:lstStyle>
            <a:lvl1pPr>
              <a:defRPr sz="4000" b="1" cap="all" baseline="0">
                <a:solidFill>
                  <a:schemeClr val="bg1"/>
                </a:solidFill>
              </a:defRPr>
            </a:lvl1pPr>
          </a:lstStyle>
          <a:p>
            <a:pPr lvl="0"/>
            <a:r>
              <a:rPr lang="en-GB"/>
              <a:t>Section divider 3</a:t>
            </a:r>
            <a:endParaRPr lang="en-US"/>
          </a:p>
        </p:txBody>
      </p:sp>
      <p:sp>
        <p:nvSpPr>
          <p:cNvPr id="14" name="Text Placeholder 12">
            <a:extLst>
              <a:ext uri="{FF2B5EF4-FFF2-40B4-BE49-F238E27FC236}">
                <a16:creationId xmlns:a16="http://schemas.microsoft.com/office/drawing/2014/main" id="{868D2ABA-DF67-5A47-BBAF-F9226AE1A049}"/>
              </a:ext>
            </a:extLst>
          </p:cNvPr>
          <p:cNvSpPr>
            <a:spLocks noGrp="1"/>
          </p:cNvSpPr>
          <p:nvPr>
            <p:ph type="body" sz="quarter" idx="12" hasCustomPrompt="1"/>
          </p:nvPr>
        </p:nvSpPr>
        <p:spPr>
          <a:xfrm>
            <a:off x="584200" y="3625352"/>
            <a:ext cx="11108846" cy="350837"/>
          </a:xfrm>
          <a:prstGeom prst="rect">
            <a:avLst/>
          </a:prstGeom>
        </p:spPr>
        <p:txBody>
          <a:bodyPr/>
          <a:lstStyle>
            <a:lvl1pPr>
              <a:defRPr sz="1600">
                <a:solidFill>
                  <a:schemeClr val="bg1"/>
                </a:solidFill>
              </a:defRPr>
            </a:lvl1pPr>
          </a:lstStyle>
          <a:p>
            <a:pPr lvl="0"/>
            <a:r>
              <a:rPr lang="en-GB"/>
              <a:t>Subhead can go here</a:t>
            </a:r>
            <a:endParaRPr lang="en-US"/>
          </a:p>
        </p:txBody>
      </p:sp>
      <p:pic>
        <p:nvPicPr>
          <p:cNvPr id="9" name="Picture 8" descr="A picture containing drawing&#10;&#10;Description automatically generated">
            <a:extLst>
              <a:ext uri="{FF2B5EF4-FFF2-40B4-BE49-F238E27FC236}">
                <a16:creationId xmlns:a16="http://schemas.microsoft.com/office/drawing/2014/main" id="{35D0F8B8-6D54-4C41-A257-E52181549CBF}"/>
              </a:ext>
            </a:extLst>
          </p:cNvPr>
          <p:cNvPicPr>
            <a:picLocks noChangeAspect="1"/>
          </p:cNvPicPr>
          <p:nvPr userDrawn="1"/>
        </p:nvPicPr>
        <p:blipFill>
          <a:blip r:embed="rId3"/>
          <a:stretch>
            <a:fillRect/>
          </a:stretch>
        </p:blipFill>
        <p:spPr>
          <a:xfrm>
            <a:off x="-4247791" y="-2250622"/>
            <a:ext cx="13967369" cy="13967369"/>
          </a:xfrm>
          <a:prstGeom prst="rect">
            <a:avLst/>
          </a:prstGeom>
        </p:spPr>
      </p:pic>
    </p:spTree>
    <p:extLst>
      <p:ext uri="{BB962C8B-B14F-4D97-AF65-F5344CB8AC3E}">
        <p14:creationId xmlns:p14="http://schemas.microsoft.com/office/powerpoint/2010/main" val="2391941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ON GREE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3F4603-5327-7E45-A2B8-D978A036D18D}"/>
              </a:ext>
            </a:extLst>
          </p:cNvPr>
          <p:cNvSpPr/>
          <p:nvPr userDrawn="1"/>
        </p:nvSpPr>
        <p:spPr>
          <a:xfrm>
            <a:off x="0" y="0"/>
            <a:ext cx="12192000" cy="6865951"/>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bg1"/>
                </a:solidFill>
              </a:defRPr>
            </a:lvl1pPr>
          </a:lstStyle>
          <a:p>
            <a:endParaRPr lang="en-US"/>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solidFill>
                  <a:schemeClr val="bg1"/>
                </a:solidFill>
              </a:rPr>
              <a:pPr algn="r"/>
              <a:t>‹#›</a:t>
            </a:fld>
            <a:endParaRPr lang="en-US" sz="900">
              <a:solidFill>
                <a:schemeClr val="bg1"/>
              </a:solidFill>
            </a:endParaRPr>
          </a:p>
        </p:txBody>
      </p:sp>
      <p:pic>
        <p:nvPicPr>
          <p:cNvPr id="7" name="Picture 6" descr="A picture containing wheel&#10;&#10;Description automatically generated">
            <a:extLst>
              <a:ext uri="{FF2B5EF4-FFF2-40B4-BE49-F238E27FC236}">
                <a16:creationId xmlns:a16="http://schemas.microsoft.com/office/drawing/2014/main" id="{96F9F86B-C456-1D48-B373-55236696D1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Tree>
    <p:extLst>
      <p:ext uri="{BB962C8B-B14F-4D97-AF65-F5344CB8AC3E}">
        <p14:creationId xmlns:p14="http://schemas.microsoft.com/office/powerpoint/2010/main" val="3778614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LL OUT 1">
    <p:spTree>
      <p:nvGrpSpPr>
        <p:cNvPr id="1" name=""/>
        <p:cNvGrpSpPr/>
        <p:nvPr/>
      </p:nvGrpSpPr>
      <p:grpSpPr>
        <a:xfrm>
          <a:off x="0" y="0"/>
          <a:ext cx="0" cy="0"/>
          <a:chOff x="0" y="0"/>
          <a:chExt cx="0" cy="0"/>
        </a:xfrm>
      </p:grpSpPr>
      <p:pic>
        <p:nvPicPr>
          <p:cNvPr id="3" name="Picture 2" descr="A picture containing outdoor, person, boy, young&#10;&#10;Description automatically generated">
            <a:extLst>
              <a:ext uri="{FF2B5EF4-FFF2-40B4-BE49-F238E27FC236}">
                <a16:creationId xmlns:a16="http://schemas.microsoft.com/office/drawing/2014/main" id="{8FBC4A50-BDB3-2D46-A021-D0511E40653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AFA9A9B-A449-544C-821B-7E61400EE0E8}"/>
              </a:ext>
            </a:extLst>
          </p:cNvPr>
          <p:cNvSpPr/>
          <p:nvPr userDrawn="1"/>
        </p:nvSpPr>
        <p:spPr>
          <a:xfrm>
            <a:off x="-1" y="0"/>
            <a:ext cx="12192001" cy="6858000"/>
          </a:xfrm>
          <a:prstGeom prst="rect">
            <a:avLst/>
          </a:prstGeom>
          <a:gradFill flip="none" rotWithShape="1">
            <a:gsLst>
              <a:gs pos="100000">
                <a:schemeClr val="accent1">
                  <a:lumMod val="0"/>
                  <a:lumOff val="100000"/>
                  <a:alpha val="0"/>
                </a:schemeClr>
              </a:gs>
              <a:gs pos="70000">
                <a:schemeClr val="tx1">
                  <a:alpha val="6000"/>
                </a:schemeClr>
              </a:gs>
              <a:gs pos="0">
                <a:schemeClr val="tx1">
                  <a:alpha val="3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CE227FD-F946-BD47-9C01-96591C03BE40}"/>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8" name="Picture 7" descr="A picture containing wheel&#10;&#10;Description automatically generated">
            <a:extLst>
              <a:ext uri="{FF2B5EF4-FFF2-40B4-BE49-F238E27FC236}">
                <a16:creationId xmlns:a16="http://schemas.microsoft.com/office/drawing/2014/main" id="{BD7648AB-2172-E54D-BB41-192CCD295C6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
        <p:nvSpPr>
          <p:cNvPr id="13" name="Footer Placeholder 4">
            <a:extLst>
              <a:ext uri="{FF2B5EF4-FFF2-40B4-BE49-F238E27FC236}">
                <a16:creationId xmlns:a16="http://schemas.microsoft.com/office/drawing/2014/main" id="{5DD18C99-AACA-CE46-B3AD-45A16DA8DB1D}"/>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bg1"/>
                </a:solidFill>
              </a:defRPr>
            </a:lvl1pPr>
          </a:lstStyle>
          <a:p>
            <a:endParaRPr lang="en-US"/>
          </a:p>
        </p:txBody>
      </p:sp>
      <p:sp>
        <p:nvSpPr>
          <p:cNvPr id="14" name="Slide Number Placeholder 5">
            <a:extLst>
              <a:ext uri="{FF2B5EF4-FFF2-40B4-BE49-F238E27FC236}">
                <a16:creationId xmlns:a16="http://schemas.microsoft.com/office/drawing/2014/main" id="{A01024FA-25AA-F54A-B974-87D831C63B2A}"/>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solidFill>
                  <a:schemeClr val="bg1"/>
                </a:solidFill>
              </a:rPr>
              <a:pPr algn="r"/>
              <a:t>‹#›</a:t>
            </a:fld>
            <a:endParaRPr lang="en-US" sz="900">
              <a:solidFill>
                <a:schemeClr val="bg1"/>
              </a:solidFill>
            </a:endParaRPr>
          </a:p>
        </p:txBody>
      </p:sp>
    </p:spTree>
    <p:extLst>
      <p:ext uri="{BB962C8B-B14F-4D97-AF65-F5344CB8AC3E}">
        <p14:creationId xmlns:p14="http://schemas.microsoft.com/office/powerpoint/2010/main" val="3051084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OVER SLIDE 1">
    <p:spTree>
      <p:nvGrpSpPr>
        <p:cNvPr id="1" name=""/>
        <p:cNvGrpSpPr/>
        <p:nvPr/>
      </p:nvGrpSpPr>
      <p:grpSpPr>
        <a:xfrm>
          <a:off x="0" y="0"/>
          <a:ext cx="0" cy="0"/>
          <a:chOff x="0" y="0"/>
          <a:chExt cx="0" cy="0"/>
        </a:xfrm>
      </p:grpSpPr>
      <p:pic>
        <p:nvPicPr>
          <p:cNvPr id="16" name="Picture 15" descr="A person smiling for the camera&#10;&#10;Description automatically generated">
            <a:extLst>
              <a:ext uri="{FF2B5EF4-FFF2-40B4-BE49-F238E27FC236}">
                <a16:creationId xmlns:a16="http://schemas.microsoft.com/office/drawing/2014/main" id="{056A5809-5AE3-CB45-A01D-6BBB914C813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681"/>
            <a:ext cx="12192000" cy="6854637"/>
          </a:xfrm>
          <a:prstGeom prst="rect">
            <a:avLst/>
          </a:prstGeom>
        </p:spPr>
      </p:pic>
      <p:sp>
        <p:nvSpPr>
          <p:cNvPr id="5" name="Rectangle 4">
            <a:extLst>
              <a:ext uri="{FF2B5EF4-FFF2-40B4-BE49-F238E27FC236}">
                <a16:creationId xmlns:a16="http://schemas.microsoft.com/office/drawing/2014/main" id="{C423992E-7302-6C4F-8486-53B87CCA0A37}"/>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6" name="Picture 5" descr="A picture containing food, room&#10;&#10;Description automatically generated">
            <a:extLst>
              <a:ext uri="{FF2B5EF4-FFF2-40B4-BE49-F238E27FC236}">
                <a16:creationId xmlns:a16="http://schemas.microsoft.com/office/drawing/2014/main" id="{A92CE70F-8436-0143-B32C-937BF4D3406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224500" y="316442"/>
            <a:ext cx="4665426" cy="2819577"/>
          </a:xfrm>
          <a:prstGeom prst="rect">
            <a:avLst/>
          </a:prstGeom>
        </p:spPr>
      </p:pic>
      <p:sp>
        <p:nvSpPr>
          <p:cNvPr id="7" name="Text Placeholder 8">
            <a:extLst>
              <a:ext uri="{FF2B5EF4-FFF2-40B4-BE49-F238E27FC236}">
                <a16:creationId xmlns:a16="http://schemas.microsoft.com/office/drawing/2014/main" id="{F65B747B-4DF7-5B45-80DD-8183C522B995}"/>
              </a:ext>
            </a:extLst>
          </p:cNvPr>
          <p:cNvSpPr>
            <a:spLocks noGrp="1"/>
          </p:cNvSpPr>
          <p:nvPr>
            <p:ph type="body" sz="quarter" idx="10" hasCustomPrompt="1"/>
          </p:nvPr>
        </p:nvSpPr>
        <p:spPr>
          <a:xfrm>
            <a:off x="584199" y="584200"/>
            <a:ext cx="9776481" cy="628852"/>
          </a:xfrm>
          <a:prstGeom prst="rect">
            <a:avLst/>
          </a:prstGeom>
        </p:spPr>
        <p:txBody>
          <a:bodyPr/>
          <a:lstStyle>
            <a:lvl1pPr>
              <a:defRPr sz="4000" b="1" cap="all" baseline="0">
                <a:solidFill>
                  <a:schemeClr val="accent1"/>
                </a:solidFill>
              </a:defRPr>
            </a:lvl1pPr>
          </a:lstStyle>
          <a:p>
            <a:pPr lvl="0"/>
            <a:r>
              <a:rPr lang="en-GB" err="1"/>
              <a:t>PRESentation</a:t>
            </a:r>
            <a:r>
              <a:rPr lang="en-GB"/>
              <a:t> title</a:t>
            </a:r>
          </a:p>
        </p:txBody>
      </p:sp>
      <p:sp>
        <p:nvSpPr>
          <p:cNvPr id="8" name="Text Placeholder 12">
            <a:extLst>
              <a:ext uri="{FF2B5EF4-FFF2-40B4-BE49-F238E27FC236}">
                <a16:creationId xmlns:a16="http://schemas.microsoft.com/office/drawing/2014/main" id="{2A1613DE-B2EE-6244-8820-3B1590C15E9C}"/>
              </a:ext>
            </a:extLst>
          </p:cNvPr>
          <p:cNvSpPr>
            <a:spLocks noGrp="1"/>
          </p:cNvSpPr>
          <p:nvPr>
            <p:ph type="body" sz="quarter" idx="11" hasCustomPrompt="1"/>
          </p:nvPr>
        </p:nvSpPr>
        <p:spPr>
          <a:xfrm>
            <a:off x="606868" y="1213050"/>
            <a:ext cx="9776481" cy="350837"/>
          </a:xfrm>
          <a:prstGeom prst="rect">
            <a:avLst/>
          </a:prstGeom>
        </p:spPr>
        <p:txBody>
          <a:bodyPr/>
          <a:lstStyle>
            <a:lvl1pPr>
              <a:defRPr sz="1600">
                <a:solidFill>
                  <a:schemeClr val="bg2"/>
                </a:solidFill>
              </a:defRPr>
            </a:lvl1pPr>
          </a:lstStyle>
          <a:p>
            <a:pPr lvl="0"/>
            <a:r>
              <a:rPr lang="en-GB"/>
              <a:t>Subhead, present by or date can go here</a:t>
            </a:r>
            <a:endParaRPr lang="en-US"/>
          </a:p>
        </p:txBody>
      </p:sp>
    </p:spTree>
    <p:extLst>
      <p:ext uri="{BB962C8B-B14F-4D97-AF65-F5344CB8AC3E}">
        <p14:creationId xmlns:p14="http://schemas.microsoft.com/office/powerpoint/2010/main" val="35835027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ALL OUT 2">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AB85D48F-131E-1E4A-9B39-A38A05D3FE44}"/>
              </a:ext>
            </a:extLst>
          </p:cNvPr>
          <p:cNvPicPr>
            <a:picLocks noChangeAspect="1"/>
          </p:cNvPicPr>
          <p:nvPr userDrawn="1"/>
        </p:nvPicPr>
        <p:blipFill>
          <a:blip r:embed="rId2"/>
          <a:stretch>
            <a:fillRect/>
          </a:stretch>
        </p:blipFill>
        <p:spPr>
          <a:xfrm>
            <a:off x="-4332604" y="-2177470"/>
            <a:ext cx="13967369" cy="13967369"/>
          </a:xfrm>
          <a:prstGeom prst="rect">
            <a:avLst/>
          </a:prstGeom>
        </p:spPr>
      </p:pic>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tx1"/>
                </a:solidFill>
              </a:defRPr>
            </a:lvl1pPr>
          </a:lstStyle>
          <a:p>
            <a:endParaRPr lang="en-US"/>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pPr algn="r"/>
              <a:t>‹#›</a:t>
            </a:fld>
            <a:endParaRPr lang="en-US" sz="900"/>
          </a:p>
        </p:txBody>
      </p:sp>
      <p:sp>
        <p:nvSpPr>
          <p:cNvPr id="6" name="Rectangle 5">
            <a:extLst>
              <a:ext uri="{FF2B5EF4-FFF2-40B4-BE49-F238E27FC236}">
                <a16:creationId xmlns:a16="http://schemas.microsoft.com/office/drawing/2014/main" id="{253F4603-5327-7E45-A2B8-D978A036D18D}"/>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7" name="Picture 6" descr="A picture containing wheel&#10;&#10;Description automatically generated">
            <a:extLst>
              <a:ext uri="{FF2B5EF4-FFF2-40B4-BE49-F238E27FC236}">
                <a16:creationId xmlns:a16="http://schemas.microsoft.com/office/drawing/2014/main" id="{96F9F86B-C456-1D48-B373-55236696D1B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Tree>
    <p:extLst>
      <p:ext uri="{BB962C8B-B14F-4D97-AF65-F5344CB8AC3E}">
        <p14:creationId xmlns:p14="http://schemas.microsoft.com/office/powerpoint/2010/main" val="4898990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6" name="Slide Number Placeholder 5">
            <a:extLst>
              <a:ext uri="{FF2B5EF4-FFF2-40B4-BE49-F238E27FC236}">
                <a16:creationId xmlns:a16="http://schemas.microsoft.com/office/drawing/2014/main" id="{7B8DB378-5C8F-444F-951B-DB65D3B9AF11}"/>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pPr algn="r"/>
              <a:t>‹#›</a:t>
            </a:fld>
            <a:endParaRPr lang="en-US" sz="900"/>
          </a:p>
        </p:txBody>
      </p:sp>
      <p:cxnSp>
        <p:nvCxnSpPr>
          <p:cNvPr id="6" name="Straight Connector 5">
            <a:extLst>
              <a:ext uri="{FF2B5EF4-FFF2-40B4-BE49-F238E27FC236}">
                <a16:creationId xmlns:a16="http://schemas.microsoft.com/office/drawing/2014/main" id="{29A5891A-E88F-5746-ADC9-3CC6AAB9DCB0}"/>
              </a:ext>
            </a:extLst>
          </p:cNvPr>
          <p:cNvCxnSpPr>
            <a:cxnSpLocks/>
          </p:cNvCxnSpPr>
          <p:nvPr userDrawn="1"/>
        </p:nvCxnSpPr>
        <p:spPr>
          <a:xfrm>
            <a:off x="628201" y="1097279"/>
            <a:ext cx="1101819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4CE227FD-F946-BD47-9C01-96591C03BE40}"/>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8" name="Picture 7" descr="A picture containing wheel&#10;&#10;Description automatically generated">
            <a:extLst>
              <a:ext uri="{FF2B5EF4-FFF2-40B4-BE49-F238E27FC236}">
                <a16:creationId xmlns:a16="http://schemas.microsoft.com/office/drawing/2014/main" id="{BD7648AB-2172-E54D-BB41-192CCD295C6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
        <p:nvSpPr>
          <p:cNvPr id="10" name="Text Placeholder 9">
            <a:extLst>
              <a:ext uri="{FF2B5EF4-FFF2-40B4-BE49-F238E27FC236}">
                <a16:creationId xmlns:a16="http://schemas.microsoft.com/office/drawing/2014/main" id="{0C67D29D-CD30-0C4B-9EB4-2CF63EA2492B}"/>
              </a:ext>
            </a:extLst>
          </p:cNvPr>
          <p:cNvSpPr>
            <a:spLocks noGrp="1"/>
          </p:cNvSpPr>
          <p:nvPr>
            <p:ph type="body" sz="quarter" idx="10" hasCustomPrompt="1"/>
          </p:nvPr>
        </p:nvSpPr>
        <p:spPr>
          <a:xfrm>
            <a:off x="601617" y="574145"/>
            <a:ext cx="11091429" cy="455236"/>
          </a:xfrm>
          <a:prstGeom prst="rect">
            <a:avLst/>
          </a:prstGeom>
        </p:spPr>
        <p:txBody>
          <a:bodyPr/>
          <a:lstStyle>
            <a:lvl1pPr>
              <a:defRPr sz="3000" b="1" i="0" cap="all" baseline="0">
                <a:solidFill>
                  <a:schemeClr val="accent1"/>
                </a:solidFill>
              </a:defRPr>
            </a:lvl1pPr>
          </a:lstStyle>
          <a:p>
            <a:pPr lvl="0"/>
            <a:r>
              <a:rPr lang="en-GB"/>
              <a:t>AGENDA</a:t>
            </a:r>
          </a:p>
        </p:txBody>
      </p:sp>
      <p:sp>
        <p:nvSpPr>
          <p:cNvPr id="12" name="Text Placeholder 11">
            <a:extLst>
              <a:ext uri="{FF2B5EF4-FFF2-40B4-BE49-F238E27FC236}">
                <a16:creationId xmlns:a16="http://schemas.microsoft.com/office/drawing/2014/main" id="{5F8376C8-A2D4-9F46-B515-8E8DE6D5EEC2}"/>
              </a:ext>
            </a:extLst>
          </p:cNvPr>
          <p:cNvSpPr>
            <a:spLocks noGrp="1"/>
          </p:cNvSpPr>
          <p:nvPr>
            <p:ph type="body" sz="quarter" idx="11"/>
          </p:nvPr>
        </p:nvSpPr>
        <p:spPr>
          <a:xfrm>
            <a:off x="607925" y="1544638"/>
            <a:ext cx="4302277" cy="2252662"/>
          </a:xfrm>
          <a:prstGeom prst="rect">
            <a:avLst/>
          </a:prstGeom>
        </p:spPr>
        <p:txBody>
          <a:bodyPr/>
          <a:lstStyle>
            <a:lvl1pPr marL="342900" indent="-342900">
              <a:lnSpc>
                <a:spcPct val="100000"/>
              </a:lnSpc>
              <a:buFont typeface="+mj-lt"/>
              <a:buAutoNum type="arabicPeriod"/>
              <a:defRPr sz="1800">
                <a:solidFill>
                  <a:schemeClr val="tx1"/>
                </a:solidFill>
                <a:latin typeface="Arial" panose="020B0604020202020204" pitchFamily="34" charset="0"/>
                <a:cs typeface="Arial" panose="020B0604020202020204" pitchFamily="34" charset="0"/>
              </a:defRPr>
            </a:lvl1pPr>
          </a:lstStyle>
          <a:p>
            <a:pPr lvl="0"/>
            <a:r>
              <a:rPr lang="en-GB"/>
              <a:t>Click to edit Master text styles</a:t>
            </a:r>
            <a:endParaRPr lang="en-US"/>
          </a:p>
        </p:txBody>
      </p:sp>
    </p:spTree>
    <p:extLst>
      <p:ext uri="{BB962C8B-B14F-4D97-AF65-F5344CB8AC3E}">
        <p14:creationId xmlns:p14="http://schemas.microsoft.com/office/powerpoint/2010/main" val="1600722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EADER, SUBHEAD, FOOTER">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tx1"/>
                </a:solidFill>
              </a:defRPr>
            </a:lvl1pPr>
          </a:lstStyle>
          <a:p>
            <a:endParaRPr lang="en-US"/>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pPr algn="r"/>
              <a:t>‹#›</a:t>
            </a:fld>
            <a:endParaRPr lang="en-US" sz="900"/>
          </a:p>
        </p:txBody>
      </p:sp>
      <p:cxnSp>
        <p:nvCxnSpPr>
          <p:cNvPr id="5" name="Straight Connector 4">
            <a:extLst>
              <a:ext uri="{FF2B5EF4-FFF2-40B4-BE49-F238E27FC236}">
                <a16:creationId xmlns:a16="http://schemas.microsoft.com/office/drawing/2014/main" id="{4DEDD397-3239-684B-BAB6-0F9BB075DBA2}"/>
              </a:ext>
            </a:extLst>
          </p:cNvPr>
          <p:cNvCxnSpPr>
            <a:cxnSpLocks/>
          </p:cNvCxnSpPr>
          <p:nvPr userDrawn="1"/>
        </p:nvCxnSpPr>
        <p:spPr>
          <a:xfrm>
            <a:off x="601616" y="1097279"/>
            <a:ext cx="1109143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253F4603-5327-7E45-A2B8-D978A036D18D}"/>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7" name="Picture 6" descr="A picture containing wheel&#10;&#10;Description automatically generated">
            <a:extLst>
              <a:ext uri="{FF2B5EF4-FFF2-40B4-BE49-F238E27FC236}">
                <a16:creationId xmlns:a16="http://schemas.microsoft.com/office/drawing/2014/main" id="{96F9F86B-C456-1D48-B373-55236696D1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
        <p:nvSpPr>
          <p:cNvPr id="8" name="Text Placeholder 9">
            <a:extLst>
              <a:ext uri="{FF2B5EF4-FFF2-40B4-BE49-F238E27FC236}">
                <a16:creationId xmlns:a16="http://schemas.microsoft.com/office/drawing/2014/main" id="{871A7A67-22AE-6349-9BED-33BC9EF80996}"/>
              </a:ext>
            </a:extLst>
          </p:cNvPr>
          <p:cNvSpPr>
            <a:spLocks noGrp="1"/>
          </p:cNvSpPr>
          <p:nvPr>
            <p:ph type="body" sz="quarter" idx="10" hasCustomPrompt="1"/>
          </p:nvPr>
        </p:nvSpPr>
        <p:spPr>
          <a:xfrm>
            <a:off x="601617" y="584199"/>
            <a:ext cx="11091429" cy="455236"/>
          </a:xfrm>
          <a:prstGeom prst="rect">
            <a:avLst/>
          </a:prstGeom>
        </p:spPr>
        <p:txBody>
          <a:bodyPr/>
          <a:lstStyle>
            <a:lvl1pPr>
              <a:defRPr sz="3000" b="1" i="0" cap="all" baseline="0">
                <a:solidFill>
                  <a:schemeClr val="accent1"/>
                </a:solidFill>
              </a:defRPr>
            </a:lvl1pPr>
          </a:lstStyle>
          <a:p>
            <a:pPr lvl="0"/>
            <a:r>
              <a:rPr lang="en-GB"/>
              <a:t>HEADER</a:t>
            </a:r>
          </a:p>
        </p:txBody>
      </p:sp>
      <p:sp>
        <p:nvSpPr>
          <p:cNvPr id="11" name="Text Placeholder 10">
            <a:extLst>
              <a:ext uri="{FF2B5EF4-FFF2-40B4-BE49-F238E27FC236}">
                <a16:creationId xmlns:a16="http://schemas.microsoft.com/office/drawing/2014/main" id="{01C09DE5-03A7-AC49-A448-929FAB2A76C1}"/>
              </a:ext>
            </a:extLst>
          </p:cNvPr>
          <p:cNvSpPr>
            <a:spLocks noGrp="1"/>
          </p:cNvSpPr>
          <p:nvPr>
            <p:ph type="body" sz="quarter" idx="11" hasCustomPrompt="1"/>
          </p:nvPr>
        </p:nvSpPr>
        <p:spPr>
          <a:xfrm>
            <a:off x="601662" y="1199515"/>
            <a:ext cx="11091383" cy="365124"/>
          </a:xfrm>
          <a:prstGeom prst="rect">
            <a:avLst/>
          </a:prstGeom>
        </p:spPr>
        <p:txBody>
          <a:bodyPr/>
          <a:lstStyle>
            <a:lvl1pPr>
              <a:defRPr sz="2000">
                <a:solidFill>
                  <a:srgbClr val="2AB67B"/>
                </a:solidFill>
              </a:defRPr>
            </a:lvl1pPr>
          </a:lstStyle>
          <a:p>
            <a:pPr lvl="0"/>
            <a:r>
              <a:rPr lang="en-US"/>
              <a:t>Subhead</a:t>
            </a:r>
          </a:p>
        </p:txBody>
      </p:sp>
    </p:spTree>
    <p:extLst>
      <p:ext uri="{BB962C8B-B14F-4D97-AF65-F5344CB8AC3E}">
        <p14:creationId xmlns:p14="http://schemas.microsoft.com/office/powerpoint/2010/main" val="4130282881"/>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EADER, SUBHEAD, FOOTER, PHOTO">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tx1"/>
                </a:solidFill>
              </a:defRPr>
            </a:lvl1pPr>
          </a:lstStyle>
          <a:p>
            <a:endParaRPr lang="en-US"/>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pPr algn="r"/>
              <a:t>‹#›</a:t>
            </a:fld>
            <a:endParaRPr lang="en-US" sz="900"/>
          </a:p>
        </p:txBody>
      </p:sp>
      <p:cxnSp>
        <p:nvCxnSpPr>
          <p:cNvPr id="5" name="Straight Connector 4">
            <a:extLst>
              <a:ext uri="{FF2B5EF4-FFF2-40B4-BE49-F238E27FC236}">
                <a16:creationId xmlns:a16="http://schemas.microsoft.com/office/drawing/2014/main" id="{4DEDD397-3239-684B-BAB6-0F9BB075DBA2}"/>
              </a:ext>
            </a:extLst>
          </p:cNvPr>
          <p:cNvCxnSpPr>
            <a:cxnSpLocks/>
          </p:cNvCxnSpPr>
          <p:nvPr userDrawn="1"/>
        </p:nvCxnSpPr>
        <p:spPr>
          <a:xfrm>
            <a:off x="601616" y="1097279"/>
            <a:ext cx="1109143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253F4603-5327-7E45-A2B8-D978A036D18D}"/>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8" name="Text Placeholder 9">
            <a:extLst>
              <a:ext uri="{FF2B5EF4-FFF2-40B4-BE49-F238E27FC236}">
                <a16:creationId xmlns:a16="http://schemas.microsoft.com/office/drawing/2014/main" id="{871A7A67-22AE-6349-9BED-33BC9EF80996}"/>
              </a:ext>
            </a:extLst>
          </p:cNvPr>
          <p:cNvSpPr>
            <a:spLocks noGrp="1"/>
          </p:cNvSpPr>
          <p:nvPr>
            <p:ph type="body" sz="quarter" idx="10" hasCustomPrompt="1"/>
          </p:nvPr>
        </p:nvSpPr>
        <p:spPr>
          <a:xfrm>
            <a:off x="601617" y="584199"/>
            <a:ext cx="11091429" cy="455236"/>
          </a:xfrm>
          <a:prstGeom prst="rect">
            <a:avLst/>
          </a:prstGeom>
        </p:spPr>
        <p:txBody>
          <a:bodyPr/>
          <a:lstStyle>
            <a:lvl1pPr>
              <a:defRPr sz="3000" b="1" i="0" cap="all" baseline="0">
                <a:solidFill>
                  <a:schemeClr val="accent1"/>
                </a:solidFill>
              </a:defRPr>
            </a:lvl1pPr>
          </a:lstStyle>
          <a:p>
            <a:pPr lvl="0"/>
            <a:r>
              <a:rPr lang="en-GB"/>
              <a:t>HEADER</a:t>
            </a:r>
          </a:p>
        </p:txBody>
      </p:sp>
      <p:sp>
        <p:nvSpPr>
          <p:cNvPr id="10" name="Text Placeholder 10">
            <a:extLst>
              <a:ext uri="{FF2B5EF4-FFF2-40B4-BE49-F238E27FC236}">
                <a16:creationId xmlns:a16="http://schemas.microsoft.com/office/drawing/2014/main" id="{F4161FD6-D748-0F47-B773-37DC74296B59}"/>
              </a:ext>
            </a:extLst>
          </p:cNvPr>
          <p:cNvSpPr>
            <a:spLocks noGrp="1"/>
          </p:cNvSpPr>
          <p:nvPr>
            <p:ph type="body" sz="quarter" idx="11" hasCustomPrompt="1"/>
          </p:nvPr>
        </p:nvSpPr>
        <p:spPr>
          <a:xfrm>
            <a:off x="601662" y="1199515"/>
            <a:ext cx="11091383" cy="365124"/>
          </a:xfrm>
          <a:prstGeom prst="rect">
            <a:avLst/>
          </a:prstGeom>
        </p:spPr>
        <p:txBody>
          <a:bodyPr/>
          <a:lstStyle>
            <a:lvl1pPr>
              <a:defRPr sz="2000">
                <a:solidFill>
                  <a:srgbClr val="2AB67B"/>
                </a:solidFill>
              </a:defRPr>
            </a:lvl1pPr>
          </a:lstStyle>
          <a:p>
            <a:pPr lvl="0"/>
            <a:r>
              <a:rPr lang="en-US"/>
              <a:t>Subhead</a:t>
            </a:r>
          </a:p>
        </p:txBody>
      </p:sp>
      <p:pic>
        <p:nvPicPr>
          <p:cNvPr id="2" name="Picture 1" descr="A picture containing wheel&#10;&#10;Description automatically generated">
            <a:extLst>
              <a:ext uri="{FF2B5EF4-FFF2-40B4-BE49-F238E27FC236}">
                <a16:creationId xmlns:a16="http://schemas.microsoft.com/office/drawing/2014/main" id="{69CD3131-D78C-4F3D-B5DC-F61A645CEC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Tree>
    <p:extLst>
      <p:ext uri="{BB962C8B-B14F-4D97-AF65-F5344CB8AC3E}">
        <p14:creationId xmlns:p14="http://schemas.microsoft.com/office/powerpoint/2010/main" val="40761287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tx1"/>
                </a:solidFill>
              </a:defRPr>
            </a:lvl1pPr>
          </a:lstStyle>
          <a:p>
            <a:endParaRPr lang="en-US"/>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pPr algn="r"/>
              <a:t>‹#›</a:t>
            </a:fld>
            <a:endParaRPr lang="en-US" sz="900"/>
          </a:p>
        </p:txBody>
      </p:sp>
      <p:cxnSp>
        <p:nvCxnSpPr>
          <p:cNvPr id="5" name="Straight Connector 4">
            <a:extLst>
              <a:ext uri="{FF2B5EF4-FFF2-40B4-BE49-F238E27FC236}">
                <a16:creationId xmlns:a16="http://schemas.microsoft.com/office/drawing/2014/main" id="{4DEDD397-3239-684B-BAB6-0F9BB075DBA2}"/>
              </a:ext>
            </a:extLst>
          </p:cNvPr>
          <p:cNvCxnSpPr>
            <a:cxnSpLocks/>
          </p:cNvCxnSpPr>
          <p:nvPr userDrawn="1"/>
        </p:nvCxnSpPr>
        <p:spPr>
          <a:xfrm>
            <a:off x="601616" y="1097279"/>
            <a:ext cx="1109143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253F4603-5327-7E45-A2B8-D978A036D18D}"/>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10" name="Text Placeholder 10">
            <a:extLst>
              <a:ext uri="{FF2B5EF4-FFF2-40B4-BE49-F238E27FC236}">
                <a16:creationId xmlns:a16="http://schemas.microsoft.com/office/drawing/2014/main" id="{F4161FD6-D748-0F47-B773-37DC74296B59}"/>
              </a:ext>
            </a:extLst>
          </p:cNvPr>
          <p:cNvSpPr>
            <a:spLocks noGrp="1"/>
          </p:cNvSpPr>
          <p:nvPr>
            <p:ph type="body" sz="quarter" idx="11" hasCustomPrompt="1"/>
          </p:nvPr>
        </p:nvSpPr>
        <p:spPr>
          <a:xfrm>
            <a:off x="601662" y="1199515"/>
            <a:ext cx="11091383" cy="365124"/>
          </a:xfrm>
          <a:prstGeom prst="rect">
            <a:avLst/>
          </a:prstGeom>
        </p:spPr>
        <p:txBody>
          <a:bodyPr/>
          <a:lstStyle>
            <a:lvl1pPr>
              <a:defRPr sz="2000">
                <a:solidFill>
                  <a:srgbClr val="2AB67B"/>
                </a:solidFill>
              </a:defRPr>
            </a:lvl1pPr>
          </a:lstStyle>
          <a:p>
            <a:pPr lvl="0"/>
            <a:r>
              <a:rPr lang="en-US"/>
              <a:t>Subhead</a:t>
            </a:r>
          </a:p>
        </p:txBody>
      </p:sp>
      <p:sp>
        <p:nvSpPr>
          <p:cNvPr id="2" name="Title 1">
            <a:extLst>
              <a:ext uri="{FF2B5EF4-FFF2-40B4-BE49-F238E27FC236}">
                <a16:creationId xmlns:a16="http://schemas.microsoft.com/office/drawing/2014/main" id="{3945422F-A22F-46C5-9328-4F1F28D714C8}"/>
              </a:ext>
            </a:extLst>
          </p:cNvPr>
          <p:cNvSpPr>
            <a:spLocks noGrp="1"/>
          </p:cNvSpPr>
          <p:nvPr>
            <p:ph type="title" hasCustomPrompt="1"/>
          </p:nvPr>
        </p:nvSpPr>
        <p:spPr>
          <a:xfrm>
            <a:off x="601661" y="588756"/>
            <a:ext cx="11091383" cy="442252"/>
          </a:xfrm>
          <a:prstGeom prst="rect">
            <a:avLst/>
          </a:prstGeom>
        </p:spPr>
        <p:txBody>
          <a:bodyPr/>
          <a:lstStyle>
            <a:lvl1pPr>
              <a:defRPr sz="3000"/>
            </a:lvl1pPr>
          </a:lstStyle>
          <a:p>
            <a:r>
              <a:rPr lang="en-US"/>
              <a:t>TITLE</a:t>
            </a:r>
            <a:endParaRPr lang="en-AU"/>
          </a:p>
        </p:txBody>
      </p:sp>
      <p:pic>
        <p:nvPicPr>
          <p:cNvPr id="7" name="Picture 6" descr="A picture containing wheel&#10;&#10;Description automatically generated">
            <a:extLst>
              <a:ext uri="{FF2B5EF4-FFF2-40B4-BE49-F238E27FC236}">
                <a16:creationId xmlns:a16="http://schemas.microsoft.com/office/drawing/2014/main" id="{88583374-5696-49BD-BCFF-C9A3762610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Tree>
    <p:extLst>
      <p:ext uri="{BB962C8B-B14F-4D97-AF65-F5344CB8AC3E}">
        <p14:creationId xmlns:p14="http://schemas.microsoft.com/office/powerpoint/2010/main" val="24061073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4A5E3261-E2EC-5A48-BF37-FE042B4AD4F9}"/>
              </a:ext>
            </a:extLst>
          </p:cNvPr>
          <p:cNvSpPr>
            <a:spLocks noGrp="1"/>
          </p:cNvSpPr>
          <p:nvPr>
            <p:ph type="ftr" sz="quarter" idx="3"/>
          </p:nvPr>
        </p:nvSpPr>
        <p:spPr>
          <a:xfrm>
            <a:off x="601616" y="6204354"/>
            <a:ext cx="9582043" cy="365125"/>
          </a:xfrm>
          <a:prstGeom prst="rect">
            <a:avLst/>
          </a:prstGeom>
        </p:spPr>
        <p:txBody>
          <a:bodyPr vert="horz" lIns="91440" tIns="45720" rIns="91440" bIns="45720" rtlCol="0" anchor="ctr"/>
          <a:lstStyle>
            <a:lvl1pPr algn="l">
              <a:defRPr sz="900">
                <a:solidFill>
                  <a:schemeClr val="tx1"/>
                </a:solidFill>
              </a:defRPr>
            </a:lvl1pPr>
          </a:lstStyle>
          <a:p>
            <a:endParaRPr lang="en-US"/>
          </a:p>
        </p:txBody>
      </p:sp>
      <p:sp>
        <p:nvSpPr>
          <p:cNvPr id="4" name="Slide Number Placeholder 5">
            <a:extLst>
              <a:ext uri="{FF2B5EF4-FFF2-40B4-BE49-F238E27FC236}">
                <a16:creationId xmlns:a16="http://schemas.microsoft.com/office/drawing/2014/main" id="{7820BF4D-D203-4947-A942-95B5381BF87F}"/>
              </a:ext>
            </a:extLst>
          </p:cNvPr>
          <p:cNvSpPr txBox="1">
            <a:spLocks/>
          </p:cNvSpPr>
          <p:nvPr userDrawn="1"/>
        </p:nvSpPr>
        <p:spPr>
          <a:xfrm>
            <a:off x="-1" y="6270625"/>
            <a:ext cx="60161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B2DC4F3-AF13-EA47-ACA0-D75B07B4C699}" type="slidenum">
              <a:rPr lang="en-US" sz="900" smtClean="0"/>
              <a:pPr algn="r"/>
              <a:t>‹#›</a:t>
            </a:fld>
            <a:endParaRPr lang="en-US" sz="900"/>
          </a:p>
        </p:txBody>
      </p:sp>
      <p:sp>
        <p:nvSpPr>
          <p:cNvPr id="6" name="Rectangle 5">
            <a:extLst>
              <a:ext uri="{FF2B5EF4-FFF2-40B4-BE49-F238E27FC236}">
                <a16:creationId xmlns:a16="http://schemas.microsoft.com/office/drawing/2014/main" id="{253F4603-5327-7E45-A2B8-D978A036D18D}"/>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7" name="Picture 6" descr="A picture containing wheel&#10;&#10;Description automatically generated">
            <a:extLst>
              <a:ext uri="{FF2B5EF4-FFF2-40B4-BE49-F238E27FC236}">
                <a16:creationId xmlns:a16="http://schemas.microsoft.com/office/drawing/2014/main" id="{96F9F86B-C456-1D48-B373-55236696D1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spTree>
    <p:extLst>
      <p:ext uri="{BB962C8B-B14F-4D97-AF65-F5344CB8AC3E}">
        <p14:creationId xmlns:p14="http://schemas.microsoft.com/office/powerpoint/2010/main" val="949771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 SLIDE 1_QLD">
    <p:spTree>
      <p:nvGrpSpPr>
        <p:cNvPr id="1" name=""/>
        <p:cNvGrpSpPr/>
        <p:nvPr/>
      </p:nvGrpSpPr>
      <p:grpSpPr>
        <a:xfrm>
          <a:off x="0" y="0"/>
          <a:ext cx="0" cy="0"/>
          <a:chOff x="0" y="0"/>
          <a:chExt cx="0" cy="0"/>
        </a:xfrm>
      </p:grpSpPr>
      <p:pic>
        <p:nvPicPr>
          <p:cNvPr id="3" name="Picture 2" descr="A large green field with trees in the background&#10;&#10;Description automatically generated">
            <a:extLst>
              <a:ext uri="{FF2B5EF4-FFF2-40B4-BE49-F238E27FC236}">
                <a16:creationId xmlns:a16="http://schemas.microsoft.com/office/drawing/2014/main" id="{21252E71-269D-6146-965E-BD5F1ED6435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0" name="Picture 9" descr="A picture containing wheel&#10;&#10;Description automatically generated">
            <a:extLst>
              <a:ext uri="{FF2B5EF4-FFF2-40B4-BE49-F238E27FC236}">
                <a16:creationId xmlns:a16="http://schemas.microsoft.com/office/drawing/2014/main" id="{2140B274-7DD1-9043-9886-3626F1AFF28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117273" y="1350374"/>
            <a:ext cx="5957454" cy="3600421"/>
          </a:xfrm>
          <a:prstGeom prst="rect">
            <a:avLst/>
          </a:prstGeom>
        </p:spPr>
      </p:pic>
      <p:sp>
        <p:nvSpPr>
          <p:cNvPr id="11" name="Rectangle 10">
            <a:extLst>
              <a:ext uri="{FF2B5EF4-FFF2-40B4-BE49-F238E27FC236}">
                <a16:creationId xmlns:a16="http://schemas.microsoft.com/office/drawing/2014/main" id="{DB400806-3329-D64D-A550-A70E4F2FA32F}"/>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12" name="Content Placeholder 72">
            <a:extLst>
              <a:ext uri="{FF2B5EF4-FFF2-40B4-BE49-F238E27FC236}">
                <a16:creationId xmlns:a16="http://schemas.microsoft.com/office/drawing/2014/main" id="{48957CDB-791E-AD41-BF32-E1CF08501A49}"/>
              </a:ext>
            </a:extLst>
          </p:cNvPr>
          <p:cNvSpPr txBox="1">
            <a:spLocks/>
          </p:cNvSpPr>
          <p:nvPr userDrawn="1"/>
        </p:nvSpPr>
        <p:spPr>
          <a:xfrm>
            <a:off x="4343062" y="5103248"/>
            <a:ext cx="3505876" cy="476224"/>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AU" sz="1800" b="1">
                <a:solidFill>
                  <a:schemeClr val="accent6"/>
                </a:solidFill>
              </a:rPr>
              <a:t>containersforchange.com.au</a:t>
            </a:r>
            <a:endParaRPr lang="en-US" sz="1800" b="1">
              <a:solidFill>
                <a:schemeClr val="accent6"/>
              </a:solidFill>
            </a:endParaRPr>
          </a:p>
        </p:txBody>
      </p:sp>
    </p:spTree>
    <p:extLst>
      <p:ext uri="{BB962C8B-B14F-4D97-AF65-F5344CB8AC3E}">
        <p14:creationId xmlns:p14="http://schemas.microsoft.com/office/powerpoint/2010/main" val="7436920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END SLIDE_WA">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252E71-269D-6146-965E-BD5F1ED6435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2192000" cy="6858000"/>
          </a:xfrm>
          <a:prstGeom prst="rect">
            <a:avLst/>
          </a:prstGeom>
        </p:spPr>
      </p:pic>
      <p:pic>
        <p:nvPicPr>
          <p:cNvPr id="10" name="Picture 9" descr="A picture containing wheel&#10;&#10;Description automatically generated">
            <a:extLst>
              <a:ext uri="{FF2B5EF4-FFF2-40B4-BE49-F238E27FC236}">
                <a16:creationId xmlns:a16="http://schemas.microsoft.com/office/drawing/2014/main" id="{2140B274-7DD1-9043-9886-3626F1AFF28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117273" y="1350374"/>
            <a:ext cx="5957454" cy="3600421"/>
          </a:xfrm>
          <a:prstGeom prst="rect">
            <a:avLst/>
          </a:prstGeom>
        </p:spPr>
      </p:pic>
      <p:sp>
        <p:nvSpPr>
          <p:cNvPr id="11" name="Rectangle 10">
            <a:extLst>
              <a:ext uri="{FF2B5EF4-FFF2-40B4-BE49-F238E27FC236}">
                <a16:creationId xmlns:a16="http://schemas.microsoft.com/office/drawing/2014/main" id="{DB400806-3329-D64D-A550-A70E4F2FA32F}"/>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12" name="Content Placeholder 72">
            <a:extLst>
              <a:ext uri="{FF2B5EF4-FFF2-40B4-BE49-F238E27FC236}">
                <a16:creationId xmlns:a16="http://schemas.microsoft.com/office/drawing/2014/main" id="{48957CDB-791E-AD41-BF32-E1CF08501A49}"/>
              </a:ext>
            </a:extLst>
          </p:cNvPr>
          <p:cNvSpPr txBox="1">
            <a:spLocks/>
          </p:cNvSpPr>
          <p:nvPr userDrawn="1"/>
        </p:nvSpPr>
        <p:spPr>
          <a:xfrm>
            <a:off x="4343062" y="5103248"/>
            <a:ext cx="3505876" cy="476224"/>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AU" sz="1800" b="1">
                <a:solidFill>
                  <a:schemeClr val="accent6"/>
                </a:solidFill>
              </a:rPr>
              <a:t>containersforchange.com.au</a:t>
            </a:r>
            <a:endParaRPr lang="en-US" sz="1800" b="1">
              <a:solidFill>
                <a:schemeClr val="accent6"/>
              </a:solidFill>
            </a:endParaRPr>
          </a:p>
        </p:txBody>
      </p:sp>
    </p:spTree>
    <p:extLst>
      <p:ext uri="{BB962C8B-B14F-4D97-AF65-F5344CB8AC3E}">
        <p14:creationId xmlns:p14="http://schemas.microsoft.com/office/powerpoint/2010/main" val="39998912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END SLIDE 2">
    <p:spTree>
      <p:nvGrpSpPr>
        <p:cNvPr id="1" name=""/>
        <p:cNvGrpSpPr/>
        <p:nvPr/>
      </p:nvGrpSpPr>
      <p:grpSpPr>
        <a:xfrm>
          <a:off x="0" y="0"/>
          <a:ext cx="0" cy="0"/>
          <a:chOff x="0" y="0"/>
          <a:chExt cx="0" cy="0"/>
        </a:xfrm>
      </p:grpSpPr>
      <p:pic>
        <p:nvPicPr>
          <p:cNvPr id="9" name="Picture 8" descr="Clouds in a blue sky&#10;&#10;Description automatically generated">
            <a:extLst>
              <a:ext uri="{FF2B5EF4-FFF2-40B4-BE49-F238E27FC236}">
                <a16:creationId xmlns:a16="http://schemas.microsoft.com/office/drawing/2014/main" id="{AFC44DE2-1C2B-8742-B4D4-21DDBDBF993C}"/>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saturation sat="134000"/>
                    </a14:imgEffect>
                    <a14:imgEffect>
                      <a14:brightnessContrast bright="-2000"/>
                    </a14:imgEffect>
                  </a14:imgLayer>
                </a14:imgProps>
              </a:ext>
              <a:ext uri="{28A0092B-C50C-407E-A947-70E740481C1C}">
                <a14:useLocalDpi xmlns:a14="http://schemas.microsoft.com/office/drawing/2010/main"/>
              </a:ext>
            </a:extLst>
          </a:blip>
          <a:srcRect/>
          <a:stretch/>
        </p:blipFill>
        <p:spPr>
          <a:xfrm>
            <a:off x="0" y="0"/>
            <a:ext cx="12192001" cy="6858000"/>
          </a:xfrm>
          <a:prstGeom prst="rect">
            <a:avLst/>
          </a:prstGeom>
        </p:spPr>
      </p:pic>
      <p:pic>
        <p:nvPicPr>
          <p:cNvPr id="10" name="Picture 9" descr="A picture containing wheel&#10;&#10;Description automatically generated">
            <a:extLst>
              <a:ext uri="{FF2B5EF4-FFF2-40B4-BE49-F238E27FC236}">
                <a16:creationId xmlns:a16="http://schemas.microsoft.com/office/drawing/2014/main" id="{2140B274-7DD1-9043-9886-3626F1AFF28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117273" y="1350374"/>
            <a:ext cx="5957454" cy="3600421"/>
          </a:xfrm>
          <a:prstGeom prst="rect">
            <a:avLst/>
          </a:prstGeom>
        </p:spPr>
      </p:pic>
      <p:sp>
        <p:nvSpPr>
          <p:cNvPr id="11" name="Rectangle 10">
            <a:extLst>
              <a:ext uri="{FF2B5EF4-FFF2-40B4-BE49-F238E27FC236}">
                <a16:creationId xmlns:a16="http://schemas.microsoft.com/office/drawing/2014/main" id="{DB400806-3329-D64D-A550-A70E4F2FA32F}"/>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12" name="Content Placeholder 72">
            <a:extLst>
              <a:ext uri="{FF2B5EF4-FFF2-40B4-BE49-F238E27FC236}">
                <a16:creationId xmlns:a16="http://schemas.microsoft.com/office/drawing/2014/main" id="{48957CDB-791E-AD41-BF32-E1CF08501A49}"/>
              </a:ext>
            </a:extLst>
          </p:cNvPr>
          <p:cNvSpPr txBox="1">
            <a:spLocks/>
          </p:cNvSpPr>
          <p:nvPr userDrawn="1"/>
        </p:nvSpPr>
        <p:spPr>
          <a:xfrm>
            <a:off x="4343062" y="5103248"/>
            <a:ext cx="3505876" cy="476224"/>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AU" sz="1800" b="1">
                <a:solidFill>
                  <a:schemeClr val="accent6"/>
                </a:solidFill>
              </a:rPr>
              <a:t>containersforchange.com.au</a:t>
            </a:r>
            <a:endParaRPr lang="en-US" sz="1800" b="1">
              <a:solidFill>
                <a:schemeClr val="accent6"/>
              </a:solidFill>
            </a:endParaRPr>
          </a:p>
        </p:txBody>
      </p:sp>
    </p:spTree>
    <p:extLst>
      <p:ext uri="{BB962C8B-B14F-4D97-AF65-F5344CB8AC3E}">
        <p14:creationId xmlns:p14="http://schemas.microsoft.com/office/powerpoint/2010/main" val="39015396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END SLIDE 3">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B400806-3329-D64D-A550-A70E4F2FA32F}"/>
              </a:ext>
            </a:extLst>
          </p:cNvPr>
          <p:cNvSpPr/>
          <p:nvPr userDrawn="1"/>
        </p:nvSpPr>
        <p:spPr>
          <a:xfrm>
            <a:off x="0" y="0"/>
            <a:ext cx="12192000" cy="6865951"/>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10" name="Picture 9" descr="A picture containing wheel&#10;&#10;Description automatically generated">
            <a:extLst>
              <a:ext uri="{FF2B5EF4-FFF2-40B4-BE49-F238E27FC236}">
                <a16:creationId xmlns:a16="http://schemas.microsoft.com/office/drawing/2014/main" id="{2140B274-7DD1-9043-9886-3626F1AFF28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17273" y="1350374"/>
            <a:ext cx="5957454" cy="3600421"/>
          </a:xfrm>
          <a:prstGeom prst="rect">
            <a:avLst/>
          </a:prstGeom>
        </p:spPr>
      </p:pic>
      <p:sp>
        <p:nvSpPr>
          <p:cNvPr id="12" name="Content Placeholder 72">
            <a:extLst>
              <a:ext uri="{FF2B5EF4-FFF2-40B4-BE49-F238E27FC236}">
                <a16:creationId xmlns:a16="http://schemas.microsoft.com/office/drawing/2014/main" id="{48957CDB-791E-AD41-BF32-E1CF08501A49}"/>
              </a:ext>
            </a:extLst>
          </p:cNvPr>
          <p:cNvSpPr txBox="1">
            <a:spLocks/>
          </p:cNvSpPr>
          <p:nvPr userDrawn="1"/>
        </p:nvSpPr>
        <p:spPr>
          <a:xfrm>
            <a:off x="4343062" y="5103248"/>
            <a:ext cx="3505876" cy="476224"/>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AU" sz="1800" b="1">
                <a:solidFill>
                  <a:schemeClr val="accent6"/>
                </a:solidFill>
              </a:rPr>
              <a:t>containersforchange.com.au</a:t>
            </a:r>
            <a:endParaRPr lang="en-US" sz="1800" b="1">
              <a:solidFill>
                <a:schemeClr val="accent6"/>
              </a:solidFill>
            </a:endParaRPr>
          </a:p>
        </p:txBody>
      </p:sp>
    </p:spTree>
    <p:extLst>
      <p:ext uri="{BB962C8B-B14F-4D97-AF65-F5344CB8AC3E}">
        <p14:creationId xmlns:p14="http://schemas.microsoft.com/office/powerpoint/2010/main" val="3877370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COVER SLIDE 1">
    <p:spTree>
      <p:nvGrpSpPr>
        <p:cNvPr id="1" name=""/>
        <p:cNvGrpSpPr/>
        <p:nvPr/>
      </p:nvGrpSpPr>
      <p:grpSpPr>
        <a:xfrm>
          <a:off x="0" y="0"/>
          <a:ext cx="0" cy="0"/>
          <a:chOff x="0" y="0"/>
          <a:chExt cx="0" cy="0"/>
        </a:xfrm>
      </p:grpSpPr>
      <p:pic>
        <p:nvPicPr>
          <p:cNvPr id="4" name="Picture 3" descr="A picture containing person, outdoor, man, standing&#10;&#10;Description automatically generated">
            <a:extLst>
              <a:ext uri="{FF2B5EF4-FFF2-40B4-BE49-F238E27FC236}">
                <a16:creationId xmlns:a16="http://schemas.microsoft.com/office/drawing/2014/main" id="{C6D6B4E3-97C8-8B49-8A7D-742673D8031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746954"/>
          </a:xfrm>
          <a:prstGeom prst="rect">
            <a:avLst/>
          </a:prstGeom>
        </p:spPr>
      </p:pic>
      <p:sp>
        <p:nvSpPr>
          <p:cNvPr id="5" name="Rectangle 4">
            <a:extLst>
              <a:ext uri="{FF2B5EF4-FFF2-40B4-BE49-F238E27FC236}">
                <a16:creationId xmlns:a16="http://schemas.microsoft.com/office/drawing/2014/main" id="{C423992E-7302-6C4F-8486-53B87CCA0A37}"/>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6" name="Picture 5" descr="A picture containing food, room&#10;&#10;Description automatically generated">
            <a:extLst>
              <a:ext uri="{FF2B5EF4-FFF2-40B4-BE49-F238E27FC236}">
                <a16:creationId xmlns:a16="http://schemas.microsoft.com/office/drawing/2014/main" id="{A92CE70F-8436-0143-B32C-937BF4D3406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224500" y="316442"/>
            <a:ext cx="4665426" cy="2819577"/>
          </a:xfrm>
          <a:prstGeom prst="rect">
            <a:avLst/>
          </a:prstGeom>
        </p:spPr>
      </p:pic>
      <p:sp>
        <p:nvSpPr>
          <p:cNvPr id="7" name="Text Placeholder 8">
            <a:extLst>
              <a:ext uri="{FF2B5EF4-FFF2-40B4-BE49-F238E27FC236}">
                <a16:creationId xmlns:a16="http://schemas.microsoft.com/office/drawing/2014/main" id="{F65B747B-4DF7-5B45-80DD-8183C522B995}"/>
              </a:ext>
            </a:extLst>
          </p:cNvPr>
          <p:cNvSpPr>
            <a:spLocks noGrp="1"/>
          </p:cNvSpPr>
          <p:nvPr>
            <p:ph type="body" sz="quarter" idx="10" hasCustomPrompt="1"/>
          </p:nvPr>
        </p:nvSpPr>
        <p:spPr>
          <a:xfrm>
            <a:off x="584199" y="584200"/>
            <a:ext cx="9776481" cy="628852"/>
          </a:xfrm>
          <a:prstGeom prst="rect">
            <a:avLst/>
          </a:prstGeom>
        </p:spPr>
        <p:txBody>
          <a:bodyPr/>
          <a:lstStyle>
            <a:lvl1pPr>
              <a:defRPr sz="4000" b="1" cap="all" baseline="0">
                <a:solidFill>
                  <a:schemeClr val="accent1"/>
                </a:solidFill>
              </a:defRPr>
            </a:lvl1pPr>
          </a:lstStyle>
          <a:p>
            <a:pPr lvl="0"/>
            <a:r>
              <a:rPr lang="en-GB" err="1"/>
              <a:t>PRESentation</a:t>
            </a:r>
            <a:r>
              <a:rPr lang="en-GB"/>
              <a:t> title</a:t>
            </a:r>
          </a:p>
        </p:txBody>
      </p:sp>
      <p:sp>
        <p:nvSpPr>
          <p:cNvPr id="8" name="Text Placeholder 12">
            <a:extLst>
              <a:ext uri="{FF2B5EF4-FFF2-40B4-BE49-F238E27FC236}">
                <a16:creationId xmlns:a16="http://schemas.microsoft.com/office/drawing/2014/main" id="{2A1613DE-B2EE-6244-8820-3B1590C15E9C}"/>
              </a:ext>
            </a:extLst>
          </p:cNvPr>
          <p:cNvSpPr>
            <a:spLocks noGrp="1"/>
          </p:cNvSpPr>
          <p:nvPr>
            <p:ph type="body" sz="quarter" idx="11" hasCustomPrompt="1"/>
          </p:nvPr>
        </p:nvSpPr>
        <p:spPr>
          <a:xfrm>
            <a:off x="606868" y="1213050"/>
            <a:ext cx="9776481" cy="350837"/>
          </a:xfrm>
          <a:prstGeom prst="rect">
            <a:avLst/>
          </a:prstGeom>
        </p:spPr>
        <p:txBody>
          <a:bodyPr/>
          <a:lstStyle>
            <a:lvl1pPr>
              <a:defRPr sz="1600">
                <a:solidFill>
                  <a:schemeClr val="bg2"/>
                </a:solidFill>
              </a:defRPr>
            </a:lvl1pPr>
          </a:lstStyle>
          <a:p>
            <a:pPr lvl="0"/>
            <a:r>
              <a:rPr lang="en-GB"/>
              <a:t>Subhead, present by or date can go here</a:t>
            </a:r>
            <a:endParaRPr lang="en-US"/>
          </a:p>
        </p:txBody>
      </p:sp>
    </p:spTree>
    <p:extLst>
      <p:ext uri="{BB962C8B-B14F-4D97-AF65-F5344CB8AC3E}">
        <p14:creationId xmlns:p14="http://schemas.microsoft.com/office/powerpoint/2010/main" val="3620703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4_COVER SLIDE 1">
    <p:spTree>
      <p:nvGrpSpPr>
        <p:cNvPr id="1" name=""/>
        <p:cNvGrpSpPr/>
        <p:nvPr/>
      </p:nvGrpSpPr>
      <p:grpSpPr>
        <a:xfrm>
          <a:off x="0" y="0"/>
          <a:ext cx="0" cy="0"/>
          <a:chOff x="0" y="0"/>
          <a:chExt cx="0" cy="0"/>
        </a:xfrm>
      </p:grpSpPr>
      <p:pic>
        <p:nvPicPr>
          <p:cNvPr id="3" name="Picture 2" descr="A picture containing person, front, box, man&#10;&#10;Description automatically generated">
            <a:extLst>
              <a:ext uri="{FF2B5EF4-FFF2-40B4-BE49-F238E27FC236}">
                <a16:creationId xmlns:a16="http://schemas.microsoft.com/office/drawing/2014/main" id="{9D3E7337-1C16-4340-A3CB-4E957AFA1C6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746954"/>
          </a:xfrm>
          <a:prstGeom prst="rect">
            <a:avLst/>
          </a:prstGeom>
        </p:spPr>
      </p:pic>
      <p:sp>
        <p:nvSpPr>
          <p:cNvPr id="5" name="Rectangle 4">
            <a:extLst>
              <a:ext uri="{FF2B5EF4-FFF2-40B4-BE49-F238E27FC236}">
                <a16:creationId xmlns:a16="http://schemas.microsoft.com/office/drawing/2014/main" id="{C423992E-7302-6C4F-8486-53B87CCA0A37}"/>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pic>
        <p:nvPicPr>
          <p:cNvPr id="6" name="Picture 5" descr="A picture containing food, room&#10;&#10;Description automatically generated">
            <a:extLst>
              <a:ext uri="{FF2B5EF4-FFF2-40B4-BE49-F238E27FC236}">
                <a16:creationId xmlns:a16="http://schemas.microsoft.com/office/drawing/2014/main" id="{A92CE70F-8436-0143-B32C-937BF4D3406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224500" y="316442"/>
            <a:ext cx="4665426" cy="2819577"/>
          </a:xfrm>
          <a:prstGeom prst="rect">
            <a:avLst/>
          </a:prstGeom>
        </p:spPr>
      </p:pic>
      <p:sp>
        <p:nvSpPr>
          <p:cNvPr id="7" name="Text Placeholder 8">
            <a:extLst>
              <a:ext uri="{FF2B5EF4-FFF2-40B4-BE49-F238E27FC236}">
                <a16:creationId xmlns:a16="http://schemas.microsoft.com/office/drawing/2014/main" id="{F65B747B-4DF7-5B45-80DD-8183C522B995}"/>
              </a:ext>
            </a:extLst>
          </p:cNvPr>
          <p:cNvSpPr>
            <a:spLocks noGrp="1"/>
          </p:cNvSpPr>
          <p:nvPr>
            <p:ph type="body" sz="quarter" idx="10" hasCustomPrompt="1"/>
          </p:nvPr>
        </p:nvSpPr>
        <p:spPr>
          <a:xfrm>
            <a:off x="584199" y="584200"/>
            <a:ext cx="9776481" cy="628852"/>
          </a:xfrm>
          <a:prstGeom prst="rect">
            <a:avLst/>
          </a:prstGeom>
        </p:spPr>
        <p:txBody>
          <a:bodyPr/>
          <a:lstStyle>
            <a:lvl1pPr>
              <a:defRPr sz="4000" b="1" cap="all" baseline="0">
                <a:solidFill>
                  <a:schemeClr val="accent1"/>
                </a:solidFill>
              </a:defRPr>
            </a:lvl1pPr>
          </a:lstStyle>
          <a:p>
            <a:pPr lvl="0"/>
            <a:r>
              <a:rPr lang="en-GB" err="1"/>
              <a:t>PRESentation</a:t>
            </a:r>
            <a:r>
              <a:rPr lang="en-GB"/>
              <a:t> title</a:t>
            </a:r>
          </a:p>
        </p:txBody>
      </p:sp>
      <p:sp>
        <p:nvSpPr>
          <p:cNvPr id="8" name="Text Placeholder 12">
            <a:extLst>
              <a:ext uri="{FF2B5EF4-FFF2-40B4-BE49-F238E27FC236}">
                <a16:creationId xmlns:a16="http://schemas.microsoft.com/office/drawing/2014/main" id="{2A1613DE-B2EE-6244-8820-3B1590C15E9C}"/>
              </a:ext>
            </a:extLst>
          </p:cNvPr>
          <p:cNvSpPr>
            <a:spLocks noGrp="1"/>
          </p:cNvSpPr>
          <p:nvPr>
            <p:ph type="body" sz="quarter" idx="11" hasCustomPrompt="1"/>
          </p:nvPr>
        </p:nvSpPr>
        <p:spPr>
          <a:xfrm>
            <a:off x="606868" y="1213050"/>
            <a:ext cx="9776481" cy="350837"/>
          </a:xfrm>
          <a:prstGeom prst="rect">
            <a:avLst/>
          </a:prstGeom>
        </p:spPr>
        <p:txBody>
          <a:bodyPr/>
          <a:lstStyle>
            <a:lvl1pPr>
              <a:defRPr sz="1600">
                <a:solidFill>
                  <a:schemeClr val="bg2"/>
                </a:solidFill>
              </a:defRPr>
            </a:lvl1pPr>
          </a:lstStyle>
          <a:p>
            <a:pPr lvl="0"/>
            <a:r>
              <a:rPr lang="en-GB"/>
              <a:t>Subhead, present by or date can go here</a:t>
            </a:r>
            <a:endParaRPr lang="en-US"/>
          </a:p>
        </p:txBody>
      </p:sp>
    </p:spTree>
    <p:extLst>
      <p:ext uri="{BB962C8B-B14F-4D97-AF65-F5344CB8AC3E}">
        <p14:creationId xmlns:p14="http://schemas.microsoft.com/office/powerpoint/2010/main" val="4151482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COVER SLIDE 1">
    <p:spTree>
      <p:nvGrpSpPr>
        <p:cNvPr id="1" name=""/>
        <p:cNvGrpSpPr/>
        <p:nvPr/>
      </p:nvGrpSpPr>
      <p:grpSpPr>
        <a:xfrm>
          <a:off x="0" y="0"/>
          <a:ext cx="0" cy="0"/>
          <a:chOff x="0" y="0"/>
          <a:chExt cx="0" cy="0"/>
        </a:xfrm>
      </p:grpSpPr>
      <p:pic>
        <p:nvPicPr>
          <p:cNvPr id="10" name="Picture 9" descr="A truck is parked on the side of a road&#10;&#10;Description automatically generated">
            <a:extLst>
              <a:ext uri="{FF2B5EF4-FFF2-40B4-BE49-F238E27FC236}">
                <a16:creationId xmlns:a16="http://schemas.microsoft.com/office/drawing/2014/main" id="{9264CB77-6C46-2B4B-B35E-152500E7DED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746954"/>
          </a:xfrm>
          <a:prstGeom prst="rect">
            <a:avLst/>
          </a:prstGeom>
        </p:spPr>
      </p:pic>
      <p:sp>
        <p:nvSpPr>
          <p:cNvPr id="5" name="Rectangle 4">
            <a:extLst>
              <a:ext uri="{FF2B5EF4-FFF2-40B4-BE49-F238E27FC236}">
                <a16:creationId xmlns:a16="http://schemas.microsoft.com/office/drawing/2014/main" id="{C423992E-7302-6C4F-8486-53B87CCA0A37}"/>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7" name="Text Placeholder 8">
            <a:extLst>
              <a:ext uri="{FF2B5EF4-FFF2-40B4-BE49-F238E27FC236}">
                <a16:creationId xmlns:a16="http://schemas.microsoft.com/office/drawing/2014/main" id="{F65B747B-4DF7-5B45-80DD-8183C522B995}"/>
              </a:ext>
            </a:extLst>
          </p:cNvPr>
          <p:cNvSpPr>
            <a:spLocks noGrp="1"/>
          </p:cNvSpPr>
          <p:nvPr>
            <p:ph type="body" sz="quarter" idx="10" hasCustomPrompt="1"/>
          </p:nvPr>
        </p:nvSpPr>
        <p:spPr>
          <a:xfrm>
            <a:off x="584199" y="584200"/>
            <a:ext cx="9776481" cy="628852"/>
          </a:xfrm>
          <a:prstGeom prst="rect">
            <a:avLst/>
          </a:prstGeom>
        </p:spPr>
        <p:txBody>
          <a:bodyPr/>
          <a:lstStyle>
            <a:lvl1pPr>
              <a:defRPr sz="4000" b="1" cap="all" baseline="0">
                <a:solidFill>
                  <a:schemeClr val="bg1"/>
                </a:solidFill>
              </a:defRPr>
            </a:lvl1pPr>
          </a:lstStyle>
          <a:p>
            <a:pPr lvl="0"/>
            <a:r>
              <a:rPr lang="en-GB" err="1"/>
              <a:t>PRESentation</a:t>
            </a:r>
            <a:r>
              <a:rPr lang="en-GB"/>
              <a:t> title</a:t>
            </a:r>
          </a:p>
        </p:txBody>
      </p:sp>
      <p:sp>
        <p:nvSpPr>
          <p:cNvPr id="8" name="Text Placeholder 12">
            <a:extLst>
              <a:ext uri="{FF2B5EF4-FFF2-40B4-BE49-F238E27FC236}">
                <a16:creationId xmlns:a16="http://schemas.microsoft.com/office/drawing/2014/main" id="{2A1613DE-B2EE-6244-8820-3B1590C15E9C}"/>
              </a:ext>
            </a:extLst>
          </p:cNvPr>
          <p:cNvSpPr>
            <a:spLocks noGrp="1"/>
          </p:cNvSpPr>
          <p:nvPr>
            <p:ph type="body" sz="quarter" idx="11" hasCustomPrompt="1"/>
          </p:nvPr>
        </p:nvSpPr>
        <p:spPr>
          <a:xfrm>
            <a:off x="606868" y="1213050"/>
            <a:ext cx="9776481" cy="350837"/>
          </a:xfrm>
          <a:prstGeom prst="rect">
            <a:avLst/>
          </a:prstGeom>
        </p:spPr>
        <p:txBody>
          <a:bodyPr/>
          <a:lstStyle>
            <a:lvl1pPr>
              <a:defRPr sz="1600">
                <a:solidFill>
                  <a:schemeClr val="bg1"/>
                </a:solidFill>
              </a:defRPr>
            </a:lvl1pPr>
          </a:lstStyle>
          <a:p>
            <a:pPr lvl="0"/>
            <a:r>
              <a:rPr lang="en-GB"/>
              <a:t>Subhead, present by or date can go here</a:t>
            </a:r>
            <a:endParaRPr lang="en-US"/>
          </a:p>
        </p:txBody>
      </p:sp>
      <p:pic>
        <p:nvPicPr>
          <p:cNvPr id="11" name="Picture 10" descr="A picture containing wheel&#10;&#10;Description automatically generated">
            <a:extLst>
              <a:ext uri="{FF2B5EF4-FFF2-40B4-BE49-F238E27FC236}">
                <a16:creationId xmlns:a16="http://schemas.microsoft.com/office/drawing/2014/main" id="{9A439BE8-E6F6-7A47-9EA8-FAC606822C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224500" y="316442"/>
            <a:ext cx="4665426" cy="2819577"/>
          </a:xfrm>
          <a:prstGeom prst="rect">
            <a:avLst/>
          </a:prstGeom>
        </p:spPr>
      </p:pic>
    </p:spTree>
    <p:extLst>
      <p:ext uri="{BB962C8B-B14F-4D97-AF65-F5344CB8AC3E}">
        <p14:creationId xmlns:p14="http://schemas.microsoft.com/office/powerpoint/2010/main" val="4246803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pic>
        <p:nvPicPr>
          <p:cNvPr id="3" name="Picture 2" descr="A person standing in front of a building&#10;&#10;Description automatically generated">
            <a:extLst>
              <a:ext uri="{FF2B5EF4-FFF2-40B4-BE49-F238E27FC236}">
                <a16:creationId xmlns:a16="http://schemas.microsoft.com/office/drawing/2014/main" id="{31C806A7-E9B9-FC45-8D98-FDFEF6731A0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0" y="1"/>
            <a:ext cx="12192000" cy="6857999"/>
          </a:xfrm>
          <a:prstGeom prst="rect">
            <a:avLst/>
          </a:prstGeom>
        </p:spPr>
      </p:pic>
      <p:pic>
        <p:nvPicPr>
          <p:cNvPr id="4" name="Picture 3" descr="A picture containing wheel&#10;&#10;Description automatically generated">
            <a:extLst>
              <a:ext uri="{FF2B5EF4-FFF2-40B4-BE49-F238E27FC236}">
                <a16:creationId xmlns:a16="http://schemas.microsoft.com/office/drawing/2014/main" id="{11A9CE4E-F8C8-4C44-82F5-5C4835FCB85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224500" y="316442"/>
            <a:ext cx="4665426" cy="2819577"/>
          </a:xfrm>
          <a:prstGeom prst="rect">
            <a:avLst/>
          </a:prstGeom>
        </p:spPr>
      </p:pic>
      <p:sp>
        <p:nvSpPr>
          <p:cNvPr id="5" name="Rectangle 4">
            <a:extLst>
              <a:ext uri="{FF2B5EF4-FFF2-40B4-BE49-F238E27FC236}">
                <a16:creationId xmlns:a16="http://schemas.microsoft.com/office/drawing/2014/main" id="{CEDBBB76-3962-7F46-98CF-CF05069CA8E6}"/>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9" name="Text Placeholder 8">
            <a:extLst>
              <a:ext uri="{FF2B5EF4-FFF2-40B4-BE49-F238E27FC236}">
                <a16:creationId xmlns:a16="http://schemas.microsoft.com/office/drawing/2014/main" id="{CBD17803-91D8-8F4C-BC72-BC6DF0B2CBC3}"/>
              </a:ext>
            </a:extLst>
          </p:cNvPr>
          <p:cNvSpPr>
            <a:spLocks noGrp="1"/>
          </p:cNvSpPr>
          <p:nvPr>
            <p:ph type="body" sz="quarter" idx="10" hasCustomPrompt="1"/>
          </p:nvPr>
        </p:nvSpPr>
        <p:spPr>
          <a:xfrm>
            <a:off x="584199" y="584200"/>
            <a:ext cx="9776481" cy="628852"/>
          </a:xfrm>
          <a:prstGeom prst="rect">
            <a:avLst/>
          </a:prstGeom>
        </p:spPr>
        <p:txBody>
          <a:bodyPr/>
          <a:lstStyle>
            <a:lvl1pPr>
              <a:defRPr sz="4000" b="1" cap="all" baseline="0">
                <a:solidFill>
                  <a:schemeClr val="accent1"/>
                </a:solidFill>
              </a:defRPr>
            </a:lvl1pPr>
          </a:lstStyle>
          <a:p>
            <a:pPr lvl="0"/>
            <a:r>
              <a:rPr lang="en-GB"/>
              <a:t>PRESENTATION TITLE</a:t>
            </a:r>
          </a:p>
        </p:txBody>
      </p:sp>
      <p:sp>
        <p:nvSpPr>
          <p:cNvPr id="13" name="Text Placeholder 12">
            <a:extLst>
              <a:ext uri="{FF2B5EF4-FFF2-40B4-BE49-F238E27FC236}">
                <a16:creationId xmlns:a16="http://schemas.microsoft.com/office/drawing/2014/main" id="{DDA1DC91-DE5B-4A45-AE2B-7A80DB9E4AAC}"/>
              </a:ext>
            </a:extLst>
          </p:cNvPr>
          <p:cNvSpPr>
            <a:spLocks noGrp="1"/>
          </p:cNvSpPr>
          <p:nvPr>
            <p:ph type="body" sz="quarter" idx="11" hasCustomPrompt="1"/>
          </p:nvPr>
        </p:nvSpPr>
        <p:spPr>
          <a:xfrm>
            <a:off x="606868" y="1213050"/>
            <a:ext cx="9776481" cy="350837"/>
          </a:xfrm>
          <a:prstGeom prst="rect">
            <a:avLst/>
          </a:prstGeom>
        </p:spPr>
        <p:txBody>
          <a:bodyPr/>
          <a:lstStyle>
            <a:lvl1pPr>
              <a:defRPr sz="1600">
                <a:solidFill>
                  <a:schemeClr val="bg2"/>
                </a:solidFill>
              </a:defRPr>
            </a:lvl1pPr>
          </a:lstStyle>
          <a:p>
            <a:pPr lvl="0"/>
            <a:r>
              <a:rPr lang="en-GB"/>
              <a:t>Subhead, present by or date can go here</a:t>
            </a:r>
            <a:endParaRPr lang="en-US"/>
          </a:p>
        </p:txBody>
      </p:sp>
    </p:spTree>
    <p:extLst>
      <p:ext uri="{BB962C8B-B14F-4D97-AF65-F5344CB8AC3E}">
        <p14:creationId xmlns:p14="http://schemas.microsoft.com/office/powerpoint/2010/main" val="41922718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2_COVER SLIDE 1">
    <p:spTree>
      <p:nvGrpSpPr>
        <p:cNvPr id="1" name=""/>
        <p:cNvGrpSpPr/>
        <p:nvPr/>
      </p:nvGrpSpPr>
      <p:grpSpPr>
        <a:xfrm>
          <a:off x="0" y="0"/>
          <a:ext cx="0" cy="0"/>
          <a:chOff x="0" y="0"/>
          <a:chExt cx="0" cy="0"/>
        </a:xfrm>
      </p:grpSpPr>
      <p:pic>
        <p:nvPicPr>
          <p:cNvPr id="14" name="Picture 13" descr="A truck is parked in front of a building&#10;&#10;Description automatically generated">
            <a:extLst>
              <a:ext uri="{FF2B5EF4-FFF2-40B4-BE49-F238E27FC236}">
                <a16:creationId xmlns:a16="http://schemas.microsoft.com/office/drawing/2014/main" id="{566C126D-7A35-9142-8A99-184F9F25C9C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746954"/>
          </a:xfrm>
          <a:prstGeom prst="rect">
            <a:avLst/>
          </a:prstGeom>
        </p:spPr>
      </p:pic>
      <p:sp>
        <p:nvSpPr>
          <p:cNvPr id="5" name="Rectangle 4">
            <a:extLst>
              <a:ext uri="{FF2B5EF4-FFF2-40B4-BE49-F238E27FC236}">
                <a16:creationId xmlns:a16="http://schemas.microsoft.com/office/drawing/2014/main" id="{C423992E-7302-6C4F-8486-53B87CCA0A37}"/>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7" name="Text Placeholder 8">
            <a:extLst>
              <a:ext uri="{FF2B5EF4-FFF2-40B4-BE49-F238E27FC236}">
                <a16:creationId xmlns:a16="http://schemas.microsoft.com/office/drawing/2014/main" id="{F65B747B-4DF7-5B45-80DD-8183C522B995}"/>
              </a:ext>
            </a:extLst>
          </p:cNvPr>
          <p:cNvSpPr>
            <a:spLocks noGrp="1"/>
          </p:cNvSpPr>
          <p:nvPr>
            <p:ph type="body" sz="quarter" idx="10" hasCustomPrompt="1"/>
          </p:nvPr>
        </p:nvSpPr>
        <p:spPr>
          <a:xfrm>
            <a:off x="584199" y="584200"/>
            <a:ext cx="9776481" cy="628852"/>
          </a:xfrm>
          <a:prstGeom prst="rect">
            <a:avLst/>
          </a:prstGeom>
        </p:spPr>
        <p:txBody>
          <a:bodyPr/>
          <a:lstStyle>
            <a:lvl1pPr>
              <a:defRPr sz="4000" b="1" cap="all" baseline="0">
                <a:solidFill>
                  <a:schemeClr val="bg1"/>
                </a:solidFill>
              </a:defRPr>
            </a:lvl1pPr>
          </a:lstStyle>
          <a:p>
            <a:pPr lvl="0"/>
            <a:r>
              <a:rPr lang="en-GB" err="1"/>
              <a:t>PRESentation</a:t>
            </a:r>
            <a:r>
              <a:rPr lang="en-GB"/>
              <a:t> title</a:t>
            </a:r>
          </a:p>
        </p:txBody>
      </p:sp>
      <p:sp>
        <p:nvSpPr>
          <p:cNvPr id="8" name="Text Placeholder 12">
            <a:extLst>
              <a:ext uri="{FF2B5EF4-FFF2-40B4-BE49-F238E27FC236}">
                <a16:creationId xmlns:a16="http://schemas.microsoft.com/office/drawing/2014/main" id="{2A1613DE-B2EE-6244-8820-3B1590C15E9C}"/>
              </a:ext>
            </a:extLst>
          </p:cNvPr>
          <p:cNvSpPr>
            <a:spLocks noGrp="1"/>
          </p:cNvSpPr>
          <p:nvPr>
            <p:ph type="body" sz="quarter" idx="11" hasCustomPrompt="1"/>
          </p:nvPr>
        </p:nvSpPr>
        <p:spPr>
          <a:xfrm>
            <a:off x="606868" y="1213050"/>
            <a:ext cx="9776481" cy="350837"/>
          </a:xfrm>
          <a:prstGeom prst="rect">
            <a:avLst/>
          </a:prstGeom>
        </p:spPr>
        <p:txBody>
          <a:bodyPr/>
          <a:lstStyle>
            <a:lvl1pPr>
              <a:defRPr sz="1600">
                <a:solidFill>
                  <a:schemeClr val="bg1"/>
                </a:solidFill>
              </a:defRPr>
            </a:lvl1pPr>
          </a:lstStyle>
          <a:p>
            <a:pPr lvl="0"/>
            <a:r>
              <a:rPr lang="en-GB"/>
              <a:t>Subhead, present by or date can go here</a:t>
            </a:r>
            <a:endParaRPr lang="en-US"/>
          </a:p>
        </p:txBody>
      </p:sp>
      <p:pic>
        <p:nvPicPr>
          <p:cNvPr id="12" name="Picture 11" descr="A picture containing wheel&#10;&#10;Description automatically generated">
            <a:extLst>
              <a:ext uri="{FF2B5EF4-FFF2-40B4-BE49-F238E27FC236}">
                <a16:creationId xmlns:a16="http://schemas.microsoft.com/office/drawing/2014/main" id="{5511100B-5A7E-D44F-8056-F00E1086F47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224500" y="316442"/>
            <a:ext cx="4665426" cy="2819577"/>
          </a:xfrm>
          <a:prstGeom prst="rect">
            <a:avLst/>
          </a:prstGeom>
        </p:spPr>
      </p:pic>
    </p:spTree>
    <p:extLst>
      <p:ext uri="{BB962C8B-B14F-4D97-AF65-F5344CB8AC3E}">
        <p14:creationId xmlns:p14="http://schemas.microsoft.com/office/powerpoint/2010/main" val="3147195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VER SLIDE 2">
    <p:spTree>
      <p:nvGrpSpPr>
        <p:cNvPr id="1" name=""/>
        <p:cNvGrpSpPr/>
        <p:nvPr/>
      </p:nvGrpSpPr>
      <p:grpSpPr>
        <a:xfrm>
          <a:off x="0" y="0"/>
          <a:ext cx="0" cy="0"/>
          <a:chOff x="0" y="0"/>
          <a:chExt cx="0" cy="0"/>
        </a:xfrm>
      </p:grpSpPr>
      <p:pic>
        <p:nvPicPr>
          <p:cNvPr id="8" name="Picture 7" descr="A group of people standing in a parking lot&#10;&#10;Description automatically generated">
            <a:extLst>
              <a:ext uri="{FF2B5EF4-FFF2-40B4-BE49-F238E27FC236}">
                <a16:creationId xmlns:a16="http://schemas.microsoft.com/office/drawing/2014/main" id="{FAF9E5A6-9451-F04D-B186-0544716368C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746954"/>
          </a:xfrm>
          <a:prstGeom prst="rect">
            <a:avLst/>
          </a:prstGeom>
        </p:spPr>
      </p:pic>
      <p:pic>
        <p:nvPicPr>
          <p:cNvPr id="4" name="Picture 3" descr="A picture containing wheel&#10;&#10;Description automatically generated">
            <a:extLst>
              <a:ext uri="{FF2B5EF4-FFF2-40B4-BE49-F238E27FC236}">
                <a16:creationId xmlns:a16="http://schemas.microsoft.com/office/drawing/2014/main" id="{11A9CE4E-F8C8-4C44-82F5-5C4835FCB85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224500" y="316442"/>
            <a:ext cx="4665426" cy="2819577"/>
          </a:xfrm>
          <a:prstGeom prst="rect">
            <a:avLst/>
          </a:prstGeom>
        </p:spPr>
      </p:pic>
      <p:sp>
        <p:nvSpPr>
          <p:cNvPr id="5" name="Rectangle 4">
            <a:extLst>
              <a:ext uri="{FF2B5EF4-FFF2-40B4-BE49-F238E27FC236}">
                <a16:creationId xmlns:a16="http://schemas.microsoft.com/office/drawing/2014/main" id="{CEDBBB76-3962-7F46-98CF-CF05069CA8E6}"/>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9" name="Text Placeholder 8">
            <a:extLst>
              <a:ext uri="{FF2B5EF4-FFF2-40B4-BE49-F238E27FC236}">
                <a16:creationId xmlns:a16="http://schemas.microsoft.com/office/drawing/2014/main" id="{CBD17803-91D8-8F4C-BC72-BC6DF0B2CBC3}"/>
              </a:ext>
            </a:extLst>
          </p:cNvPr>
          <p:cNvSpPr>
            <a:spLocks noGrp="1"/>
          </p:cNvSpPr>
          <p:nvPr>
            <p:ph type="body" sz="quarter" idx="10" hasCustomPrompt="1"/>
          </p:nvPr>
        </p:nvSpPr>
        <p:spPr>
          <a:xfrm>
            <a:off x="584199" y="584200"/>
            <a:ext cx="9776481" cy="628852"/>
          </a:xfrm>
          <a:prstGeom prst="rect">
            <a:avLst/>
          </a:prstGeom>
        </p:spPr>
        <p:txBody>
          <a:bodyPr/>
          <a:lstStyle>
            <a:lvl1pPr>
              <a:defRPr sz="4000" b="1" cap="all" baseline="0">
                <a:solidFill>
                  <a:schemeClr val="accent1"/>
                </a:solidFill>
              </a:defRPr>
            </a:lvl1pPr>
          </a:lstStyle>
          <a:p>
            <a:pPr lvl="0"/>
            <a:r>
              <a:rPr lang="en-GB"/>
              <a:t>PRESENTATION TITLE</a:t>
            </a:r>
          </a:p>
        </p:txBody>
      </p:sp>
      <p:sp>
        <p:nvSpPr>
          <p:cNvPr id="13" name="Text Placeholder 12">
            <a:extLst>
              <a:ext uri="{FF2B5EF4-FFF2-40B4-BE49-F238E27FC236}">
                <a16:creationId xmlns:a16="http://schemas.microsoft.com/office/drawing/2014/main" id="{DDA1DC91-DE5B-4A45-AE2B-7A80DB9E4AAC}"/>
              </a:ext>
            </a:extLst>
          </p:cNvPr>
          <p:cNvSpPr>
            <a:spLocks noGrp="1"/>
          </p:cNvSpPr>
          <p:nvPr>
            <p:ph type="body" sz="quarter" idx="11" hasCustomPrompt="1"/>
          </p:nvPr>
        </p:nvSpPr>
        <p:spPr>
          <a:xfrm>
            <a:off x="606868" y="1213050"/>
            <a:ext cx="9776481" cy="350837"/>
          </a:xfrm>
          <a:prstGeom prst="rect">
            <a:avLst/>
          </a:prstGeom>
        </p:spPr>
        <p:txBody>
          <a:bodyPr/>
          <a:lstStyle>
            <a:lvl1pPr>
              <a:defRPr sz="1600">
                <a:solidFill>
                  <a:schemeClr val="bg2"/>
                </a:solidFill>
              </a:defRPr>
            </a:lvl1pPr>
          </a:lstStyle>
          <a:p>
            <a:pPr lvl="0"/>
            <a:r>
              <a:rPr lang="en-GB"/>
              <a:t>Subhead, present by or date can go here</a:t>
            </a:r>
            <a:endParaRPr lang="en-US"/>
          </a:p>
        </p:txBody>
      </p:sp>
    </p:spTree>
    <p:extLst>
      <p:ext uri="{BB962C8B-B14F-4D97-AF65-F5344CB8AC3E}">
        <p14:creationId xmlns:p14="http://schemas.microsoft.com/office/powerpoint/2010/main" val="4033121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OVER SLIDE 2">
    <p:spTree>
      <p:nvGrpSpPr>
        <p:cNvPr id="1" name=""/>
        <p:cNvGrpSpPr/>
        <p:nvPr/>
      </p:nvGrpSpPr>
      <p:grpSpPr>
        <a:xfrm>
          <a:off x="0" y="0"/>
          <a:ext cx="0" cy="0"/>
          <a:chOff x="0" y="0"/>
          <a:chExt cx="0" cy="0"/>
        </a:xfrm>
      </p:grpSpPr>
      <p:pic>
        <p:nvPicPr>
          <p:cNvPr id="7" name="Picture 6" descr="A person standing in a parking lot&#10;&#10;Description automatically generated">
            <a:extLst>
              <a:ext uri="{FF2B5EF4-FFF2-40B4-BE49-F238E27FC236}">
                <a16:creationId xmlns:a16="http://schemas.microsoft.com/office/drawing/2014/main" id="{9B82E830-69DF-8D47-94C8-EA4004C1297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746954"/>
          </a:xfrm>
          <a:prstGeom prst="rect">
            <a:avLst/>
          </a:prstGeom>
        </p:spPr>
      </p:pic>
      <p:pic>
        <p:nvPicPr>
          <p:cNvPr id="4" name="Picture 3" descr="A picture containing wheel&#10;&#10;Description automatically generated">
            <a:extLst>
              <a:ext uri="{FF2B5EF4-FFF2-40B4-BE49-F238E27FC236}">
                <a16:creationId xmlns:a16="http://schemas.microsoft.com/office/drawing/2014/main" id="{11A9CE4E-F8C8-4C44-82F5-5C4835FCB85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224500" y="316442"/>
            <a:ext cx="4665426" cy="2819577"/>
          </a:xfrm>
          <a:prstGeom prst="rect">
            <a:avLst/>
          </a:prstGeom>
        </p:spPr>
      </p:pic>
      <p:sp>
        <p:nvSpPr>
          <p:cNvPr id="5" name="Rectangle 4">
            <a:extLst>
              <a:ext uri="{FF2B5EF4-FFF2-40B4-BE49-F238E27FC236}">
                <a16:creationId xmlns:a16="http://schemas.microsoft.com/office/drawing/2014/main" id="{CEDBBB76-3962-7F46-98CF-CF05069CA8E6}"/>
              </a:ext>
            </a:extLst>
          </p:cNvPr>
          <p:cNvSpPr/>
          <p:nvPr userDrawn="1"/>
        </p:nvSpPr>
        <p:spPr>
          <a:xfrm>
            <a:off x="0" y="6746954"/>
            <a:ext cx="12192000" cy="118997"/>
          </a:xfrm>
          <a:prstGeom prst="rect">
            <a:avLst/>
          </a:prstGeom>
          <a:solidFill>
            <a:srgbClr val="2AB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9" name="Text Placeholder 8">
            <a:extLst>
              <a:ext uri="{FF2B5EF4-FFF2-40B4-BE49-F238E27FC236}">
                <a16:creationId xmlns:a16="http://schemas.microsoft.com/office/drawing/2014/main" id="{CBD17803-91D8-8F4C-BC72-BC6DF0B2CBC3}"/>
              </a:ext>
            </a:extLst>
          </p:cNvPr>
          <p:cNvSpPr>
            <a:spLocks noGrp="1"/>
          </p:cNvSpPr>
          <p:nvPr>
            <p:ph type="body" sz="quarter" idx="10" hasCustomPrompt="1"/>
          </p:nvPr>
        </p:nvSpPr>
        <p:spPr>
          <a:xfrm>
            <a:off x="584199" y="584200"/>
            <a:ext cx="9776481" cy="628852"/>
          </a:xfrm>
          <a:prstGeom prst="rect">
            <a:avLst/>
          </a:prstGeom>
        </p:spPr>
        <p:txBody>
          <a:bodyPr/>
          <a:lstStyle>
            <a:lvl1pPr>
              <a:defRPr sz="4000" b="1" cap="all" baseline="0">
                <a:solidFill>
                  <a:schemeClr val="bg1"/>
                </a:solidFill>
              </a:defRPr>
            </a:lvl1pPr>
          </a:lstStyle>
          <a:p>
            <a:pPr lvl="0"/>
            <a:r>
              <a:rPr lang="en-GB"/>
              <a:t>PRESENTATION TITLE</a:t>
            </a:r>
          </a:p>
        </p:txBody>
      </p:sp>
      <p:sp>
        <p:nvSpPr>
          <p:cNvPr id="13" name="Text Placeholder 12">
            <a:extLst>
              <a:ext uri="{FF2B5EF4-FFF2-40B4-BE49-F238E27FC236}">
                <a16:creationId xmlns:a16="http://schemas.microsoft.com/office/drawing/2014/main" id="{DDA1DC91-DE5B-4A45-AE2B-7A80DB9E4AAC}"/>
              </a:ext>
            </a:extLst>
          </p:cNvPr>
          <p:cNvSpPr>
            <a:spLocks noGrp="1"/>
          </p:cNvSpPr>
          <p:nvPr>
            <p:ph type="body" sz="quarter" idx="11" hasCustomPrompt="1"/>
          </p:nvPr>
        </p:nvSpPr>
        <p:spPr>
          <a:xfrm>
            <a:off x="606868" y="1213050"/>
            <a:ext cx="9776481" cy="350837"/>
          </a:xfrm>
          <a:prstGeom prst="rect">
            <a:avLst/>
          </a:prstGeom>
        </p:spPr>
        <p:txBody>
          <a:bodyPr/>
          <a:lstStyle>
            <a:lvl1pPr>
              <a:defRPr sz="1600">
                <a:solidFill>
                  <a:schemeClr val="bg1"/>
                </a:solidFill>
              </a:defRPr>
            </a:lvl1pPr>
          </a:lstStyle>
          <a:p>
            <a:pPr lvl="0"/>
            <a:r>
              <a:rPr lang="en-GB"/>
              <a:t>Subhead, present by or date can go here</a:t>
            </a:r>
            <a:endParaRPr lang="en-US"/>
          </a:p>
        </p:txBody>
      </p:sp>
    </p:spTree>
    <p:extLst>
      <p:ext uri="{BB962C8B-B14F-4D97-AF65-F5344CB8AC3E}">
        <p14:creationId xmlns:p14="http://schemas.microsoft.com/office/powerpoint/2010/main" val="24165442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747189"/>
      </p:ext>
    </p:extLst>
  </p:cSld>
  <p:clrMap bg1="lt1" tx1="dk1" bg2="lt2" tx2="dk2" accent1="accent1" accent2="accent2" accent3="accent3" accent4="accent4" accent5="accent5" accent6="accent6" hlink="hlink" folHlink="folHlink"/>
  <p:sldLayoutIdLst>
    <p:sldLayoutId id="2147483679" r:id="rId1"/>
    <p:sldLayoutId id="2147483697" r:id="rId2"/>
    <p:sldLayoutId id="2147483699" r:id="rId3"/>
    <p:sldLayoutId id="2147483706" r:id="rId4"/>
    <p:sldLayoutId id="2147483707" r:id="rId5"/>
    <p:sldLayoutId id="2147483680" r:id="rId6"/>
    <p:sldLayoutId id="2147483698" r:id="rId7"/>
    <p:sldLayoutId id="2147483700" r:id="rId8"/>
    <p:sldLayoutId id="2147483701" r:id="rId9"/>
    <p:sldLayoutId id="2147483702" r:id="rId10"/>
    <p:sldLayoutId id="2147483683" r:id="rId11"/>
    <p:sldLayoutId id="2147483684" r:id="rId12"/>
    <p:sldLayoutId id="2147483704" r:id="rId13"/>
    <p:sldLayoutId id="2147483705" r:id="rId14"/>
    <p:sldLayoutId id="2147483708" r:id="rId15"/>
    <p:sldLayoutId id="2147483709" r:id="rId16"/>
    <p:sldLayoutId id="2147483685" r:id="rId17"/>
    <p:sldLayoutId id="2147483688" r:id="rId18"/>
    <p:sldLayoutId id="2147483694" r:id="rId19"/>
    <p:sldLayoutId id="2147483695" r:id="rId20"/>
    <p:sldLayoutId id="2147483666" r:id="rId21"/>
    <p:sldLayoutId id="2147483689" r:id="rId22"/>
    <p:sldLayoutId id="2147483682" r:id="rId23"/>
    <p:sldLayoutId id="2147483710" r:id="rId24"/>
    <p:sldLayoutId id="2147483690" r:id="rId25"/>
    <p:sldLayoutId id="2147483691" r:id="rId26"/>
    <p:sldLayoutId id="2147483696" r:id="rId27"/>
    <p:sldLayoutId id="2147483693" r:id="rId28"/>
    <p:sldLayoutId id="2147483692" r:id="rId29"/>
  </p:sldLayoutIdLst>
  <p:hf sldNum="0" hdr="0" dt="0"/>
  <p:txStyles>
    <p:titleStyle>
      <a:lvl1pPr algn="l" defTabSz="914400" rtl="0" eaLnBrk="1" latinLnBrk="0" hangingPunct="1">
        <a:lnSpc>
          <a:spcPct val="90000"/>
        </a:lnSpc>
        <a:spcBef>
          <a:spcPct val="0"/>
        </a:spcBef>
        <a:buNone/>
        <a:defRPr sz="6000" b="1" kern="1200">
          <a:solidFill>
            <a:srgbClr val="2AB67B"/>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image" Target="../media/image48.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image" Target="../media/image47.png"/><Relationship Id="rId1" Type="http://schemas.openxmlformats.org/officeDocument/2006/relationships/slideLayout" Target="../slideLayouts/slideLayout23.xml"/><Relationship Id="rId6" Type="http://schemas.openxmlformats.org/officeDocument/2006/relationships/slide" Target="slide7.xml"/><Relationship Id="rId11" Type="http://schemas.openxmlformats.org/officeDocument/2006/relationships/image" Target="../media/image36.png"/><Relationship Id="rId5" Type="http://schemas.openxmlformats.org/officeDocument/2006/relationships/image" Target="../media/image28.png"/><Relationship Id="rId10" Type="http://schemas.openxmlformats.org/officeDocument/2006/relationships/image" Target="../media/image49.png"/><Relationship Id="rId4" Type="http://schemas.openxmlformats.org/officeDocument/2006/relationships/image" Target="../media/image27.png"/><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image" Target="../media/image51.png"/><Relationship Id="rId7" Type="http://schemas.openxmlformats.org/officeDocument/2006/relationships/image" Target="../media/image30.png"/><Relationship Id="rId12" Type="http://schemas.openxmlformats.org/officeDocument/2006/relationships/image" Target="../media/image36.png"/><Relationship Id="rId2" Type="http://schemas.openxmlformats.org/officeDocument/2006/relationships/image" Target="../media/image50.png"/><Relationship Id="rId1" Type="http://schemas.openxmlformats.org/officeDocument/2006/relationships/slideLayout" Target="../slideLayouts/slideLayout23.xml"/><Relationship Id="rId6" Type="http://schemas.openxmlformats.org/officeDocument/2006/relationships/slide" Target="slide7.xml"/><Relationship Id="rId11" Type="http://schemas.openxmlformats.org/officeDocument/2006/relationships/image" Target="../media/image53.png"/><Relationship Id="rId5" Type="http://schemas.openxmlformats.org/officeDocument/2006/relationships/image" Target="../media/image28.png"/><Relationship Id="rId10" Type="http://schemas.openxmlformats.org/officeDocument/2006/relationships/image" Target="../media/image52.png"/><Relationship Id="rId4" Type="http://schemas.openxmlformats.org/officeDocument/2006/relationships/image" Target="../media/image27.png"/><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slide" Target="slide16.xml"/><Relationship Id="rId2" Type="http://schemas.openxmlformats.org/officeDocument/2006/relationships/image" Target="../media/image38.png"/><Relationship Id="rId1" Type="http://schemas.openxmlformats.org/officeDocument/2006/relationships/slideLayout" Target="../slideLayouts/slideLayout23.xml"/><Relationship Id="rId6" Type="http://schemas.openxmlformats.org/officeDocument/2006/relationships/image" Target="../media/image30.png"/><Relationship Id="rId11" Type="http://schemas.openxmlformats.org/officeDocument/2006/relationships/image" Target="../media/image36.png"/><Relationship Id="rId5" Type="http://schemas.openxmlformats.org/officeDocument/2006/relationships/slide" Target="slide7.xml"/><Relationship Id="rId10" Type="http://schemas.openxmlformats.org/officeDocument/2006/relationships/image" Target="../media/image35.png"/><Relationship Id="rId4" Type="http://schemas.openxmlformats.org/officeDocument/2006/relationships/image" Target="../media/image27.png"/><Relationship Id="rId9" Type="http://schemas.openxmlformats.org/officeDocument/2006/relationships/image" Target="../media/image54.png"/></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slide" Target="slide16.xml"/><Relationship Id="rId2" Type="http://schemas.openxmlformats.org/officeDocument/2006/relationships/image" Target="../media/image38.png"/><Relationship Id="rId1" Type="http://schemas.openxmlformats.org/officeDocument/2006/relationships/slideLayout" Target="../slideLayouts/slideLayout23.xml"/><Relationship Id="rId6" Type="http://schemas.openxmlformats.org/officeDocument/2006/relationships/image" Target="../media/image30.png"/><Relationship Id="rId11" Type="http://schemas.openxmlformats.org/officeDocument/2006/relationships/image" Target="../media/image36.png"/><Relationship Id="rId5" Type="http://schemas.openxmlformats.org/officeDocument/2006/relationships/slide" Target="slide7.xml"/><Relationship Id="rId10" Type="http://schemas.openxmlformats.org/officeDocument/2006/relationships/image" Target="../media/image53.png"/><Relationship Id="rId4" Type="http://schemas.openxmlformats.org/officeDocument/2006/relationships/image" Target="../media/image27.png"/><Relationship Id="rId9" Type="http://schemas.openxmlformats.org/officeDocument/2006/relationships/image" Target="../media/image55.png"/></Relationships>
</file>

<file path=ppt/slides/_rels/slide14.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23.xml"/><Relationship Id="rId6" Type="http://schemas.openxmlformats.org/officeDocument/2006/relationships/slide" Target="slide16.xml"/><Relationship Id="rId5" Type="http://schemas.openxmlformats.org/officeDocument/2006/relationships/image" Target="../media/image30.png"/><Relationship Id="rId10" Type="http://schemas.openxmlformats.org/officeDocument/2006/relationships/image" Target="../media/image57.png"/><Relationship Id="rId4" Type="http://schemas.openxmlformats.org/officeDocument/2006/relationships/slide" Target="slide7.xml"/><Relationship Id="rId9" Type="http://schemas.openxmlformats.org/officeDocument/2006/relationships/image" Target="../media/image53.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6.png"/><Relationship Id="rId2" Type="http://schemas.openxmlformats.org/officeDocument/2006/relationships/image" Target="../media/image28.png"/><Relationship Id="rId1" Type="http://schemas.openxmlformats.org/officeDocument/2006/relationships/slideLayout" Target="../slideLayouts/slideLayout23.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1.png"/><Relationship Id="rId1" Type="http://schemas.openxmlformats.org/officeDocument/2006/relationships/slideLayout" Target="../slideLayouts/slideLayout24.xml"/><Relationship Id="rId5" Type="http://schemas.openxmlformats.org/officeDocument/2006/relationships/image" Target="../media/image27.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slide" Target="slide7.xml"/><Relationship Id="rId11" Type="http://schemas.openxmlformats.org/officeDocument/2006/relationships/image" Target="../media/image36.png"/><Relationship Id="rId5" Type="http://schemas.openxmlformats.org/officeDocument/2006/relationships/image" Target="../media/image38.png"/><Relationship Id="rId10" Type="http://schemas.openxmlformats.org/officeDocument/2006/relationships/image" Target="../media/image62.png"/><Relationship Id="rId4" Type="http://schemas.openxmlformats.org/officeDocument/2006/relationships/image" Target="../media/image28.png"/><Relationship Id="rId9" Type="http://schemas.openxmlformats.org/officeDocument/2006/relationships/image" Target="../media/image31.png"/></Relationships>
</file>

<file path=ppt/slides/_rels/slide18.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image" Target="../media/image38.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slide" Target="slide7.xml"/><Relationship Id="rId11" Type="http://schemas.openxmlformats.org/officeDocument/2006/relationships/image" Target="../media/image36.png"/><Relationship Id="rId5" Type="http://schemas.openxmlformats.org/officeDocument/2006/relationships/image" Target="../media/image28.png"/><Relationship Id="rId10" Type="http://schemas.openxmlformats.org/officeDocument/2006/relationships/image" Target="../media/image63.png"/><Relationship Id="rId4" Type="http://schemas.openxmlformats.org/officeDocument/2006/relationships/image" Target="../media/image27.png"/><Relationship Id="rId9" Type="http://schemas.openxmlformats.org/officeDocument/2006/relationships/image" Target="../media/image31.png"/></Relationships>
</file>

<file path=ppt/slides/_rels/slide19.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slide" Target="slide7.xml"/><Relationship Id="rId11" Type="http://schemas.openxmlformats.org/officeDocument/2006/relationships/image" Target="../media/image36.png"/><Relationship Id="rId5" Type="http://schemas.openxmlformats.org/officeDocument/2006/relationships/image" Target="../media/image38.png"/><Relationship Id="rId10" Type="http://schemas.openxmlformats.org/officeDocument/2006/relationships/image" Target="../media/image63.png"/><Relationship Id="rId4" Type="http://schemas.openxmlformats.org/officeDocument/2006/relationships/image" Target="../media/image28.png"/><Relationship Id="rId9"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20.xml"/><Relationship Id="rId4" Type="http://schemas.openxmlformats.org/officeDocument/2006/relationships/image" Target="../media/image27.png"/></Relationships>
</file>

<file path=ppt/slides/_rels/slide20.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image" Target="../media/image66.png"/><Relationship Id="rId3" Type="http://schemas.openxmlformats.org/officeDocument/2006/relationships/image" Target="../media/image27.png"/><Relationship Id="rId7" Type="http://schemas.openxmlformats.org/officeDocument/2006/relationships/image" Target="../media/image30.png"/><Relationship Id="rId12" Type="http://schemas.openxmlformats.org/officeDocument/2006/relationships/image" Target="../media/image65.pn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slide" Target="slide7.xml"/><Relationship Id="rId11" Type="http://schemas.openxmlformats.org/officeDocument/2006/relationships/image" Target="../media/image60.png"/><Relationship Id="rId5" Type="http://schemas.openxmlformats.org/officeDocument/2006/relationships/image" Target="../media/image38.png"/><Relationship Id="rId10" Type="http://schemas.openxmlformats.org/officeDocument/2006/relationships/image" Target="../media/image64.png"/><Relationship Id="rId4" Type="http://schemas.openxmlformats.org/officeDocument/2006/relationships/image" Target="../media/image28.png"/><Relationship Id="rId9" Type="http://schemas.openxmlformats.org/officeDocument/2006/relationships/image" Target="../media/image31.png"/></Relationships>
</file>

<file path=ppt/slides/_rels/slide21.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image" Target="../media/image69.png"/><Relationship Id="rId3" Type="http://schemas.openxmlformats.org/officeDocument/2006/relationships/image" Target="../media/image27.png"/><Relationship Id="rId7" Type="http://schemas.openxmlformats.org/officeDocument/2006/relationships/image" Target="../media/image30.png"/><Relationship Id="rId12"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slide" Target="slide7.xml"/><Relationship Id="rId11" Type="http://schemas.openxmlformats.org/officeDocument/2006/relationships/image" Target="../media/image68.png"/><Relationship Id="rId5" Type="http://schemas.openxmlformats.org/officeDocument/2006/relationships/image" Target="../media/image38.png"/><Relationship Id="rId10" Type="http://schemas.openxmlformats.org/officeDocument/2006/relationships/image" Target="../media/image67.png"/><Relationship Id="rId4" Type="http://schemas.openxmlformats.org/officeDocument/2006/relationships/image" Target="../media/image28.png"/><Relationship Id="rId9" Type="http://schemas.openxmlformats.org/officeDocument/2006/relationships/image" Target="../media/image31.png"/></Relationships>
</file>

<file path=ppt/slides/_rels/slide22.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image" Target="../media/image27.png"/><Relationship Id="rId7" Type="http://schemas.openxmlformats.org/officeDocument/2006/relationships/image" Target="../media/image30.png"/><Relationship Id="rId12"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3.xml"/><Relationship Id="rId6" Type="http://schemas.openxmlformats.org/officeDocument/2006/relationships/slide" Target="slide7.xml"/><Relationship Id="rId11" Type="http://schemas.openxmlformats.org/officeDocument/2006/relationships/image" Target="../media/image70.png"/><Relationship Id="rId5" Type="http://schemas.openxmlformats.org/officeDocument/2006/relationships/image" Target="../media/image38.png"/><Relationship Id="rId10" Type="http://schemas.openxmlformats.org/officeDocument/2006/relationships/image" Target="../media/image69.png"/><Relationship Id="rId4" Type="http://schemas.openxmlformats.org/officeDocument/2006/relationships/image" Target="../media/image28.png"/><Relationship Id="rId9"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slide" Target="slide16.xml"/><Relationship Id="rId2" Type="http://schemas.openxmlformats.org/officeDocument/2006/relationships/image" Target="../media/image27.png"/><Relationship Id="rId1" Type="http://schemas.openxmlformats.org/officeDocument/2006/relationships/slideLayout" Target="../slideLayouts/slideLayout22.xml"/><Relationship Id="rId6" Type="http://schemas.openxmlformats.org/officeDocument/2006/relationships/image" Target="../media/image30.png"/><Relationship Id="rId5" Type="http://schemas.openxmlformats.org/officeDocument/2006/relationships/slide" Target="slide7.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2.png"/><Relationship Id="rId1" Type="http://schemas.openxmlformats.org/officeDocument/2006/relationships/slideLayout" Target="../slideLayouts/slideLayout23.xml"/><Relationship Id="rId5" Type="http://schemas.openxmlformats.org/officeDocument/2006/relationships/hyperlink" Target="business.containersforchange.com.au" TargetMode="Externa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6.png"/><Relationship Id="rId2" Type="http://schemas.openxmlformats.org/officeDocument/2006/relationships/image" Target="../media/image33.png"/><Relationship Id="rId1" Type="http://schemas.openxmlformats.org/officeDocument/2006/relationships/slideLayout" Target="../slideLayouts/slideLayout2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8.png"/><Relationship Id="rId7" Type="http://schemas.openxmlformats.org/officeDocument/2006/relationships/image" Target="../media/image39.png"/><Relationship Id="rId2" Type="http://schemas.openxmlformats.org/officeDocument/2006/relationships/image" Target="../media/image33.png"/><Relationship Id="rId1" Type="http://schemas.openxmlformats.org/officeDocument/2006/relationships/slideLayout" Target="../slideLayouts/slideLayout2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27.png"/><Relationship Id="rId9"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image" Target="../media/image27.png"/><Relationship Id="rId1" Type="http://schemas.openxmlformats.org/officeDocument/2006/relationships/slideLayout" Target="../slideLayouts/slideLayout23.xml"/><Relationship Id="rId6" Type="http://schemas.openxmlformats.org/officeDocument/2006/relationships/slide" Target="slide16.xml"/><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slide" Target="slide7.xml"/><Relationship Id="rId9" Type="http://schemas.openxmlformats.org/officeDocument/2006/relationships/image" Target="../media/image42.png"/></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slide" Target="slide16.xml"/><Relationship Id="rId12" Type="http://schemas.openxmlformats.org/officeDocument/2006/relationships/image" Target="../media/image46.png"/><Relationship Id="rId2" Type="http://schemas.openxmlformats.org/officeDocument/2006/relationships/image" Target="../media/image27.png"/><Relationship Id="rId1" Type="http://schemas.openxmlformats.org/officeDocument/2006/relationships/slideLayout" Target="../slideLayouts/slideLayout23.xml"/><Relationship Id="rId6" Type="http://schemas.openxmlformats.org/officeDocument/2006/relationships/image" Target="../media/image30.png"/><Relationship Id="rId11" Type="http://schemas.openxmlformats.org/officeDocument/2006/relationships/image" Target="../media/image36.png"/><Relationship Id="rId5" Type="http://schemas.openxmlformats.org/officeDocument/2006/relationships/slide" Target="slide7.xml"/><Relationship Id="rId10" Type="http://schemas.openxmlformats.org/officeDocument/2006/relationships/image" Target="../media/image45.png"/><Relationship Id="rId4" Type="http://schemas.openxmlformats.org/officeDocument/2006/relationships/image" Target="../media/image43.png"/><Relationship Id="rId9"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EF0B32-47D8-1547-B781-C5D53F69473C}"/>
              </a:ext>
            </a:extLst>
          </p:cNvPr>
          <p:cNvSpPr>
            <a:spLocks noGrp="1"/>
          </p:cNvSpPr>
          <p:nvPr>
            <p:ph type="body" sz="quarter" idx="10"/>
          </p:nvPr>
        </p:nvSpPr>
        <p:spPr>
          <a:xfrm>
            <a:off x="584199" y="584200"/>
            <a:ext cx="6537037" cy="628852"/>
          </a:xfrm>
        </p:spPr>
        <p:txBody>
          <a:bodyPr lIns="91440" tIns="45720" rIns="91440" bIns="45720" anchor="t"/>
          <a:lstStyle/>
          <a:p>
            <a:r>
              <a:rPr lang="en-US" cap="none" dirty="0"/>
              <a:t>PRODUCT &amp; </a:t>
            </a:r>
          </a:p>
          <a:p>
            <a:r>
              <a:rPr lang="en-US" cap="none" dirty="0"/>
              <a:t>BEVERAGE</a:t>
            </a:r>
          </a:p>
          <a:p>
            <a:r>
              <a:rPr lang="en-US" cap="none" dirty="0"/>
              <a:t>MANUFACTURER</a:t>
            </a:r>
          </a:p>
          <a:p>
            <a:r>
              <a:rPr lang="en-US" cap="none" dirty="0"/>
              <a:t>PORTAL </a:t>
            </a:r>
            <a:endParaRPr lang="en-US" cap="none" dirty="0">
              <a:cs typeface="Arial"/>
            </a:endParaRPr>
          </a:p>
        </p:txBody>
      </p:sp>
      <p:sp>
        <p:nvSpPr>
          <p:cNvPr id="3" name="Text Placeholder 2">
            <a:extLst>
              <a:ext uri="{FF2B5EF4-FFF2-40B4-BE49-F238E27FC236}">
                <a16:creationId xmlns:a16="http://schemas.microsoft.com/office/drawing/2014/main" id="{1E7339F7-3847-2645-992A-D8394FE04A3B}"/>
              </a:ext>
            </a:extLst>
          </p:cNvPr>
          <p:cNvSpPr>
            <a:spLocks noGrp="1"/>
          </p:cNvSpPr>
          <p:nvPr>
            <p:ph type="body" sz="quarter" idx="11"/>
          </p:nvPr>
        </p:nvSpPr>
        <p:spPr>
          <a:xfrm>
            <a:off x="584199" y="3253580"/>
            <a:ext cx="9776481" cy="350837"/>
          </a:xfrm>
        </p:spPr>
        <p:txBody>
          <a:bodyPr/>
          <a:lstStyle/>
          <a:p>
            <a:r>
              <a:rPr lang="en-US" sz="2000" b="1" dirty="0"/>
              <a:t>Navigation Basics</a:t>
            </a:r>
            <a:endParaRPr lang="en-US" sz="2000" b="1" dirty="0">
              <a:solidFill>
                <a:srgbClr val="636466"/>
              </a:solidFill>
            </a:endParaRPr>
          </a:p>
        </p:txBody>
      </p:sp>
      <p:pic>
        <p:nvPicPr>
          <p:cNvPr id="2050" name="Picture 2">
            <a:hlinkClick r:id="" action="ppaction://hlinkshowjump?jump=nextslide"/>
            <a:extLst>
              <a:ext uri="{FF2B5EF4-FFF2-40B4-BE49-F238E27FC236}">
                <a16:creationId xmlns:a16="http://schemas.microsoft.com/office/drawing/2014/main" id="{6FBBC657-39A7-4140-98CD-031743CB4E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86195"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64078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125F7B4F-F701-4F70-8303-40E62BF3458A}"/>
              </a:ext>
            </a:extLst>
          </p:cNvPr>
          <p:cNvGrpSpPr/>
          <p:nvPr/>
        </p:nvGrpSpPr>
        <p:grpSpPr>
          <a:xfrm>
            <a:off x="4206059" y="3414187"/>
            <a:ext cx="7209405" cy="2474024"/>
            <a:chOff x="4206059" y="3414187"/>
            <a:chExt cx="7209405" cy="2474024"/>
          </a:xfrm>
        </p:grpSpPr>
        <p:grpSp>
          <p:nvGrpSpPr>
            <p:cNvPr id="33" name="Group 32">
              <a:extLst>
                <a:ext uri="{FF2B5EF4-FFF2-40B4-BE49-F238E27FC236}">
                  <a16:creationId xmlns:a16="http://schemas.microsoft.com/office/drawing/2014/main" id="{136F8D32-AA27-4DF8-BFEB-24E3BBDBE3F3}"/>
                </a:ext>
              </a:extLst>
            </p:cNvPr>
            <p:cNvGrpSpPr/>
            <p:nvPr/>
          </p:nvGrpSpPr>
          <p:grpSpPr>
            <a:xfrm>
              <a:off x="4206059" y="3414187"/>
              <a:ext cx="7209405" cy="2474024"/>
              <a:chOff x="4154728" y="3354286"/>
              <a:chExt cx="7209405" cy="2474024"/>
            </a:xfrm>
          </p:grpSpPr>
          <p:pic>
            <p:nvPicPr>
              <p:cNvPr id="9" name="Picture 8">
                <a:extLst>
                  <a:ext uri="{FF2B5EF4-FFF2-40B4-BE49-F238E27FC236}">
                    <a16:creationId xmlns:a16="http://schemas.microsoft.com/office/drawing/2014/main" id="{93F296F4-9513-425A-B2EB-AC0A1E456B3B}"/>
                  </a:ext>
                </a:extLst>
              </p:cNvPr>
              <p:cNvPicPr>
                <a:picLocks noChangeAspect="1"/>
              </p:cNvPicPr>
              <p:nvPr/>
            </p:nvPicPr>
            <p:blipFill>
              <a:blip r:embed="rId2"/>
              <a:stretch>
                <a:fillRect/>
              </a:stretch>
            </p:blipFill>
            <p:spPr>
              <a:xfrm>
                <a:off x="4154728" y="3354286"/>
                <a:ext cx="7209405" cy="2474024"/>
              </a:xfrm>
              <a:prstGeom prst="rect">
                <a:avLst/>
              </a:prstGeom>
            </p:spPr>
          </p:pic>
          <p:pic>
            <p:nvPicPr>
              <p:cNvPr id="17" name="Picture 16">
                <a:extLst>
                  <a:ext uri="{FF2B5EF4-FFF2-40B4-BE49-F238E27FC236}">
                    <a16:creationId xmlns:a16="http://schemas.microsoft.com/office/drawing/2014/main" id="{28599A76-57DF-4338-BDB7-05827748304E}"/>
                  </a:ext>
                </a:extLst>
              </p:cNvPr>
              <p:cNvPicPr>
                <a:picLocks noChangeAspect="1"/>
              </p:cNvPicPr>
              <p:nvPr/>
            </p:nvPicPr>
            <p:blipFill>
              <a:blip r:embed="rId3"/>
              <a:stretch>
                <a:fillRect/>
              </a:stretch>
            </p:blipFill>
            <p:spPr>
              <a:xfrm>
                <a:off x="4610495" y="5053981"/>
                <a:ext cx="1616651" cy="247619"/>
              </a:xfrm>
              <a:prstGeom prst="rect">
                <a:avLst/>
              </a:prstGeom>
            </p:spPr>
          </p:pic>
          <p:pic>
            <p:nvPicPr>
              <p:cNvPr id="14" name="Picture 13">
                <a:extLst>
                  <a:ext uri="{FF2B5EF4-FFF2-40B4-BE49-F238E27FC236}">
                    <a16:creationId xmlns:a16="http://schemas.microsoft.com/office/drawing/2014/main" id="{9B5B2F89-8C2F-42A4-9B31-7B93768EFA0E}"/>
                  </a:ext>
                </a:extLst>
              </p:cNvPr>
              <p:cNvPicPr>
                <a:picLocks noChangeAspect="1"/>
              </p:cNvPicPr>
              <p:nvPr/>
            </p:nvPicPr>
            <p:blipFill>
              <a:blip r:embed="rId3"/>
              <a:stretch>
                <a:fillRect/>
              </a:stretch>
            </p:blipFill>
            <p:spPr>
              <a:xfrm>
                <a:off x="4610494" y="5425725"/>
                <a:ext cx="1616651" cy="247619"/>
              </a:xfrm>
              <a:prstGeom prst="rect">
                <a:avLst/>
              </a:prstGeom>
            </p:spPr>
          </p:pic>
          <p:sp>
            <p:nvSpPr>
              <p:cNvPr id="10" name="Arrow: Curved Down 9">
                <a:extLst>
                  <a:ext uri="{FF2B5EF4-FFF2-40B4-BE49-F238E27FC236}">
                    <a16:creationId xmlns:a16="http://schemas.microsoft.com/office/drawing/2014/main" id="{B4DED93E-446D-4CAC-9E83-4B685CF5007B}"/>
                  </a:ext>
                </a:extLst>
              </p:cNvPr>
              <p:cNvSpPr/>
              <p:nvPr/>
            </p:nvSpPr>
            <p:spPr>
              <a:xfrm>
                <a:off x="8230870" y="3478249"/>
                <a:ext cx="1130886" cy="365124"/>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grpSp>
        <p:pic>
          <p:nvPicPr>
            <p:cNvPr id="36" name="Picture 35">
              <a:extLst>
                <a:ext uri="{FF2B5EF4-FFF2-40B4-BE49-F238E27FC236}">
                  <a16:creationId xmlns:a16="http://schemas.microsoft.com/office/drawing/2014/main" id="{33B9EFD6-C3BA-4E2B-B8E8-AE15BED93429}"/>
                </a:ext>
              </a:extLst>
            </p:cNvPr>
            <p:cNvPicPr>
              <a:picLocks noChangeAspect="1"/>
            </p:cNvPicPr>
            <p:nvPr/>
          </p:nvPicPr>
          <p:blipFill>
            <a:blip r:embed="rId3"/>
            <a:stretch>
              <a:fillRect/>
            </a:stretch>
          </p:blipFill>
          <p:spPr>
            <a:xfrm>
              <a:off x="4661825" y="4729311"/>
              <a:ext cx="1616651" cy="247619"/>
            </a:xfrm>
            <a:prstGeom prst="rect">
              <a:avLst/>
            </a:prstGeom>
          </p:spPr>
        </p:pic>
        <p:pic>
          <p:nvPicPr>
            <p:cNvPr id="38" name="Picture 37">
              <a:extLst>
                <a:ext uri="{FF2B5EF4-FFF2-40B4-BE49-F238E27FC236}">
                  <a16:creationId xmlns:a16="http://schemas.microsoft.com/office/drawing/2014/main" id="{A35E24BC-8B43-42F2-91F1-BFE48F756827}"/>
                </a:ext>
              </a:extLst>
            </p:cNvPr>
            <p:cNvPicPr>
              <a:picLocks noChangeAspect="1"/>
            </p:cNvPicPr>
            <p:nvPr/>
          </p:nvPicPr>
          <p:blipFill>
            <a:blip r:embed="rId3"/>
            <a:stretch>
              <a:fillRect/>
            </a:stretch>
          </p:blipFill>
          <p:spPr>
            <a:xfrm>
              <a:off x="4661824" y="4354313"/>
              <a:ext cx="1616651" cy="247619"/>
            </a:xfrm>
            <a:prstGeom prst="rect">
              <a:avLst/>
            </a:prstGeom>
          </p:spPr>
        </p:pic>
      </p:grpSp>
      <p:sp>
        <p:nvSpPr>
          <p:cNvPr id="3" name="Text Placeholder 2">
            <a:extLst>
              <a:ext uri="{FF2B5EF4-FFF2-40B4-BE49-F238E27FC236}">
                <a16:creationId xmlns:a16="http://schemas.microsoft.com/office/drawing/2014/main" id="{14C496C5-0D41-4FA3-B646-77061F4736EF}"/>
              </a:ext>
            </a:extLst>
          </p:cNvPr>
          <p:cNvSpPr>
            <a:spLocks noGrp="1"/>
          </p:cNvSpPr>
          <p:nvPr>
            <p:ph type="body" sz="quarter" idx="10"/>
          </p:nvPr>
        </p:nvSpPr>
        <p:spPr/>
        <p:txBody>
          <a:bodyPr/>
          <a:lstStyle/>
          <a:p>
            <a:r>
              <a:rPr lang="en-US"/>
              <a:t>PRODUCTS</a:t>
            </a:r>
          </a:p>
        </p:txBody>
      </p:sp>
      <p:sp>
        <p:nvSpPr>
          <p:cNvPr id="4" name="Text Placeholder 3">
            <a:extLst>
              <a:ext uri="{FF2B5EF4-FFF2-40B4-BE49-F238E27FC236}">
                <a16:creationId xmlns:a16="http://schemas.microsoft.com/office/drawing/2014/main" id="{636BC112-E96C-47CC-B82B-284EE2525BE9}"/>
              </a:ext>
            </a:extLst>
          </p:cNvPr>
          <p:cNvSpPr>
            <a:spLocks noGrp="1"/>
          </p:cNvSpPr>
          <p:nvPr>
            <p:ph type="body" sz="quarter" idx="11"/>
          </p:nvPr>
        </p:nvSpPr>
        <p:spPr/>
        <p:txBody>
          <a:bodyPr/>
          <a:lstStyle/>
          <a:p>
            <a:r>
              <a:rPr lang="en-AU"/>
              <a:t>More filters for products</a:t>
            </a:r>
          </a:p>
        </p:txBody>
      </p:sp>
      <p:pic>
        <p:nvPicPr>
          <p:cNvPr id="18" name="Picture 2">
            <a:hlinkClick r:id="" action="ppaction://hlinkshowjump?jump=nextslide"/>
            <a:extLst>
              <a:ext uri="{FF2B5EF4-FFF2-40B4-BE49-F238E27FC236}">
                <a16:creationId xmlns:a16="http://schemas.microsoft.com/office/drawing/2014/main" id="{497450CF-F9F2-4EAD-9E8B-88A1F26295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88687" y="2824161"/>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hlinkClick r:id="" action="ppaction://hlinkshowjump?jump=previousslide"/>
            <a:extLst>
              <a:ext uri="{FF2B5EF4-FFF2-40B4-BE49-F238E27FC236}">
                <a16:creationId xmlns:a16="http://schemas.microsoft.com/office/drawing/2014/main" id="{0ADA5375-A868-4411-BF34-47C1E2DB79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67B3E0CF-44B4-4473-9559-AC5B04FCB504}"/>
              </a:ext>
            </a:extLst>
          </p:cNvPr>
          <p:cNvGrpSpPr/>
          <p:nvPr/>
        </p:nvGrpSpPr>
        <p:grpSpPr>
          <a:xfrm>
            <a:off x="9406713" y="678434"/>
            <a:ext cx="2266667" cy="361906"/>
            <a:chOff x="9406713" y="678434"/>
            <a:chExt cx="2266667" cy="361906"/>
          </a:xfrm>
        </p:grpSpPr>
        <p:pic>
          <p:nvPicPr>
            <p:cNvPr id="5" name="Picture 4">
              <a:hlinkClick r:id="rId6" action="ppaction://hlinksldjump"/>
              <a:extLst>
                <a:ext uri="{FF2B5EF4-FFF2-40B4-BE49-F238E27FC236}">
                  <a16:creationId xmlns:a16="http://schemas.microsoft.com/office/drawing/2014/main" id="{7BDB0F1D-7106-4752-9BBC-ACA33BB9A104}"/>
                </a:ext>
              </a:extLst>
            </p:cNvPr>
            <p:cNvPicPr>
              <a:picLocks noChangeAspect="1"/>
            </p:cNvPicPr>
            <p:nvPr/>
          </p:nvPicPr>
          <p:blipFill>
            <a:blip r:embed="rId7"/>
            <a:stretch>
              <a:fillRect/>
            </a:stretch>
          </p:blipFill>
          <p:spPr>
            <a:xfrm>
              <a:off x="9406713" y="678435"/>
              <a:ext cx="1009524" cy="361905"/>
            </a:xfrm>
            <a:prstGeom prst="rect">
              <a:avLst/>
            </a:prstGeom>
          </p:spPr>
        </p:pic>
        <p:pic>
          <p:nvPicPr>
            <p:cNvPr id="7" name="Picture 6">
              <a:hlinkClick r:id="rId8" action="ppaction://hlinksldjump"/>
              <a:extLst>
                <a:ext uri="{FF2B5EF4-FFF2-40B4-BE49-F238E27FC236}">
                  <a16:creationId xmlns:a16="http://schemas.microsoft.com/office/drawing/2014/main" id="{03715C67-5EBA-43D2-985A-665CA97B5BEF}"/>
                </a:ext>
              </a:extLst>
            </p:cNvPr>
            <p:cNvPicPr>
              <a:picLocks noChangeAspect="1"/>
            </p:cNvPicPr>
            <p:nvPr/>
          </p:nvPicPr>
          <p:blipFill>
            <a:blip r:embed="rId9"/>
            <a:stretch>
              <a:fillRect/>
            </a:stretch>
          </p:blipFill>
          <p:spPr>
            <a:xfrm>
              <a:off x="10416237" y="678434"/>
              <a:ext cx="1257143" cy="361905"/>
            </a:xfrm>
            <a:prstGeom prst="rect">
              <a:avLst/>
            </a:prstGeom>
          </p:spPr>
        </p:pic>
      </p:grpSp>
      <p:sp>
        <p:nvSpPr>
          <p:cNvPr id="23" name="Speech Bubble: Rectangle with Corners Rounded 11">
            <a:hlinkClick r:id="" action="ppaction://hlinkshowjump?jump=nextslide"/>
            <a:extLst>
              <a:ext uri="{FF2B5EF4-FFF2-40B4-BE49-F238E27FC236}">
                <a16:creationId xmlns:a16="http://schemas.microsoft.com/office/drawing/2014/main" id="{0F725113-D233-4D83-BA5B-83E1565B4C11}"/>
              </a:ext>
            </a:extLst>
          </p:cNvPr>
          <p:cNvSpPr/>
          <p:nvPr/>
        </p:nvSpPr>
        <p:spPr>
          <a:xfrm>
            <a:off x="8226466" y="4957206"/>
            <a:ext cx="1130886" cy="675411"/>
          </a:xfrm>
          <a:prstGeom prst="borderCallout1">
            <a:avLst>
              <a:gd name="adj1" fmla="val 84990"/>
              <a:gd name="adj2" fmla="val -55836"/>
              <a:gd name="adj3" fmla="val 50883"/>
              <a:gd name="adj4" fmla="val 846"/>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1000" dirty="0"/>
              <a:t>Beer selected under product group</a:t>
            </a:r>
            <a:endParaRPr lang="en-AU" sz="1000" dirty="0">
              <a:solidFill>
                <a:schemeClr val="tx1"/>
              </a:solidFill>
            </a:endParaRPr>
          </a:p>
        </p:txBody>
      </p:sp>
      <p:grpSp>
        <p:nvGrpSpPr>
          <p:cNvPr id="41" name="Group 40">
            <a:extLst>
              <a:ext uri="{FF2B5EF4-FFF2-40B4-BE49-F238E27FC236}">
                <a16:creationId xmlns:a16="http://schemas.microsoft.com/office/drawing/2014/main" id="{EEFD3C4D-DB3B-42AD-B77E-E4ECF8192C2F}"/>
              </a:ext>
            </a:extLst>
          </p:cNvPr>
          <p:cNvGrpSpPr/>
          <p:nvPr/>
        </p:nvGrpSpPr>
        <p:grpSpPr>
          <a:xfrm>
            <a:off x="1037739" y="1652513"/>
            <a:ext cx="6269891" cy="3427934"/>
            <a:chOff x="1037739" y="1652513"/>
            <a:chExt cx="6269891" cy="3427934"/>
          </a:xfrm>
        </p:grpSpPr>
        <p:pic>
          <p:nvPicPr>
            <p:cNvPr id="19" name="Picture 20" descr="Graphical user interface, application&#10;&#10;Description automatically generated">
              <a:extLst>
                <a:ext uri="{FF2B5EF4-FFF2-40B4-BE49-F238E27FC236}">
                  <a16:creationId xmlns:a16="http://schemas.microsoft.com/office/drawing/2014/main" id="{4B0543E3-3B5C-46B5-A9EE-98080B7A0225}"/>
                </a:ext>
              </a:extLst>
            </p:cNvPr>
            <p:cNvPicPr>
              <a:picLocks noChangeAspect="1"/>
            </p:cNvPicPr>
            <p:nvPr/>
          </p:nvPicPr>
          <p:blipFill>
            <a:blip r:embed="rId10"/>
            <a:stretch>
              <a:fillRect/>
            </a:stretch>
          </p:blipFill>
          <p:spPr>
            <a:xfrm>
              <a:off x="1037739" y="1652513"/>
              <a:ext cx="6269891" cy="3427934"/>
            </a:xfrm>
            <a:prstGeom prst="rect">
              <a:avLst/>
            </a:prstGeom>
          </p:spPr>
        </p:pic>
        <p:sp>
          <p:nvSpPr>
            <p:cNvPr id="28" name="Speech Bubble: Rectangle with Corners Rounded 11">
              <a:hlinkClick r:id="" action="ppaction://hlinkshowjump?jump=nextslide"/>
              <a:extLst>
                <a:ext uri="{FF2B5EF4-FFF2-40B4-BE49-F238E27FC236}">
                  <a16:creationId xmlns:a16="http://schemas.microsoft.com/office/drawing/2014/main" id="{4E898CCE-6C35-4C1D-B09D-214BCC2567F5}"/>
                </a:ext>
              </a:extLst>
            </p:cNvPr>
            <p:cNvSpPr/>
            <p:nvPr/>
          </p:nvSpPr>
          <p:spPr>
            <a:xfrm>
              <a:off x="3202550" y="2148750"/>
              <a:ext cx="1130886" cy="675411"/>
            </a:xfrm>
            <a:prstGeom prst="borderCallout1">
              <a:avLst>
                <a:gd name="adj1" fmla="val 48068"/>
                <a:gd name="adj2" fmla="val -1116"/>
                <a:gd name="adj3" fmla="val 85071"/>
                <a:gd name="adj4" fmla="val -48974"/>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1000" dirty="0"/>
                <a:t>Further selection to filter products </a:t>
              </a:r>
              <a:endParaRPr lang="en-AU" sz="1000" dirty="0">
                <a:solidFill>
                  <a:schemeClr val="tx1"/>
                </a:solidFill>
              </a:endParaRPr>
            </a:p>
          </p:txBody>
        </p:sp>
        <p:pic>
          <p:nvPicPr>
            <p:cNvPr id="13" name="Picture 12">
              <a:extLst>
                <a:ext uri="{FF2B5EF4-FFF2-40B4-BE49-F238E27FC236}">
                  <a16:creationId xmlns:a16="http://schemas.microsoft.com/office/drawing/2014/main" id="{11C0B74C-9E02-4325-870B-5BAA841CAED8}"/>
                </a:ext>
              </a:extLst>
            </p:cNvPr>
            <p:cNvPicPr>
              <a:picLocks noChangeAspect="1"/>
            </p:cNvPicPr>
            <p:nvPr/>
          </p:nvPicPr>
          <p:blipFill>
            <a:blip r:embed="rId11"/>
            <a:stretch>
              <a:fillRect/>
            </a:stretch>
          </p:blipFill>
          <p:spPr>
            <a:xfrm>
              <a:off x="2060782" y="1723814"/>
              <a:ext cx="886681" cy="160041"/>
            </a:xfrm>
            <a:prstGeom prst="rect">
              <a:avLst/>
            </a:prstGeom>
          </p:spPr>
        </p:pic>
        <p:pic>
          <p:nvPicPr>
            <p:cNvPr id="25" name="Picture 27">
              <a:extLst>
                <a:ext uri="{FF2B5EF4-FFF2-40B4-BE49-F238E27FC236}">
                  <a16:creationId xmlns:a16="http://schemas.microsoft.com/office/drawing/2014/main" id="{D11D9C8C-F821-4986-8ADD-C0B3FF6BF92E}"/>
                </a:ext>
              </a:extLst>
            </p:cNvPr>
            <p:cNvPicPr>
              <a:picLocks noChangeAspect="1"/>
            </p:cNvPicPr>
            <p:nvPr/>
          </p:nvPicPr>
          <p:blipFill>
            <a:blip r:embed="rId12"/>
            <a:stretch>
              <a:fillRect/>
            </a:stretch>
          </p:blipFill>
          <p:spPr>
            <a:xfrm>
              <a:off x="1115020" y="3203946"/>
              <a:ext cx="819150" cy="210241"/>
            </a:xfrm>
            <a:prstGeom prst="rect">
              <a:avLst/>
            </a:prstGeom>
          </p:spPr>
        </p:pic>
      </p:grpSp>
      <p:sp>
        <p:nvSpPr>
          <p:cNvPr id="12" name="Speech Bubble: Rectangle with Corners Rounded 11">
            <a:hlinkClick r:id="" action="ppaction://hlinkshowjump?jump=nextslide"/>
            <a:extLst>
              <a:ext uri="{FF2B5EF4-FFF2-40B4-BE49-F238E27FC236}">
                <a16:creationId xmlns:a16="http://schemas.microsoft.com/office/drawing/2014/main" id="{B8A8251D-A924-491B-82D9-2DFD6D803396}"/>
              </a:ext>
            </a:extLst>
          </p:cNvPr>
          <p:cNvSpPr/>
          <p:nvPr/>
        </p:nvSpPr>
        <p:spPr>
          <a:xfrm>
            <a:off x="7014544" y="3500543"/>
            <a:ext cx="1130886" cy="675411"/>
          </a:xfrm>
          <a:prstGeom prst="borderCallout1">
            <a:avLst>
              <a:gd name="adj1" fmla="val 173879"/>
              <a:gd name="adj2" fmla="val -299"/>
              <a:gd name="adj3" fmla="val 101481"/>
              <a:gd name="adj4" fmla="val 51484"/>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1000" dirty="0"/>
              <a:t>Select apply to activate the filter</a:t>
            </a:r>
            <a:endParaRPr lang="en-AU" sz="1000" dirty="0">
              <a:solidFill>
                <a:schemeClr val="tx1"/>
              </a:solidFill>
            </a:endParaRPr>
          </a:p>
        </p:txBody>
      </p:sp>
    </p:spTree>
    <p:extLst>
      <p:ext uri="{BB962C8B-B14F-4D97-AF65-F5344CB8AC3E}">
        <p14:creationId xmlns:p14="http://schemas.microsoft.com/office/powerpoint/2010/main" val="187271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0D7C6D50-2234-4D20-A9BA-DD466CAA7EA6}"/>
              </a:ext>
            </a:extLst>
          </p:cNvPr>
          <p:cNvGrpSpPr/>
          <p:nvPr/>
        </p:nvGrpSpPr>
        <p:grpSpPr>
          <a:xfrm>
            <a:off x="2766518" y="3911190"/>
            <a:ext cx="7301888" cy="2669892"/>
            <a:chOff x="2733574" y="3880491"/>
            <a:chExt cx="7301888" cy="2669892"/>
          </a:xfrm>
        </p:grpSpPr>
        <p:grpSp>
          <p:nvGrpSpPr>
            <p:cNvPr id="28" name="Group 27">
              <a:extLst>
                <a:ext uri="{FF2B5EF4-FFF2-40B4-BE49-F238E27FC236}">
                  <a16:creationId xmlns:a16="http://schemas.microsoft.com/office/drawing/2014/main" id="{72301093-0C53-4197-B548-94F56DDE5F24}"/>
                </a:ext>
              </a:extLst>
            </p:cNvPr>
            <p:cNvGrpSpPr/>
            <p:nvPr/>
          </p:nvGrpSpPr>
          <p:grpSpPr>
            <a:xfrm>
              <a:off x="2733574" y="3880491"/>
              <a:ext cx="7301888" cy="2669892"/>
              <a:chOff x="2775200" y="3742398"/>
              <a:chExt cx="7555888" cy="2954577"/>
            </a:xfrm>
          </p:grpSpPr>
          <p:pic>
            <p:nvPicPr>
              <p:cNvPr id="30" name="Picture 29">
                <a:extLst>
                  <a:ext uri="{FF2B5EF4-FFF2-40B4-BE49-F238E27FC236}">
                    <a16:creationId xmlns:a16="http://schemas.microsoft.com/office/drawing/2014/main" id="{56A6C4A1-ED6C-493D-A16C-AF08DAA91EE0}"/>
                  </a:ext>
                </a:extLst>
              </p:cNvPr>
              <p:cNvPicPr>
                <a:picLocks noChangeAspect="1"/>
              </p:cNvPicPr>
              <p:nvPr/>
            </p:nvPicPr>
            <p:blipFill>
              <a:blip r:embed="rId2"/>
              <a:stretch>
                <a:fillRect/>
              </a:stretch>
            </p:blipFill>
            <p:spPr>
              <a:xfrm>
                <a:off x="2775200" y="3742398"/>
                <a:ext cx="7555888" cy="2785129"/>
              </a:xfrm>
              <a:prstGeom prst="rect">
                <a:avLst/>
              </a:prstGeom>
            </p:spPr>
          </p:pic>
          <p:sp>
            <p:nvSpPr>
              <p:cNvPr id="31" name="Speech Bubble: Rectangle with Corners Rounded 11">
                <a:hlinkClick r:id="" action="ppaction://hlinkshowjump?jump=nextslide"/>
                <a:extLst>
                  <a:ext uri="{FF2B5EF4-FFF2-40B4-BE49-F238E27FC236}">
                    <a16:creationId xmlns:a16="http://schemas.microsoft.com/office/drawing/2014/main" id="{CC0F1D2C-C631-45D4-A944-ED96802B4CD5}"/>
                  </a:ext>
                </a:extLst>
              </p:cNvPr>
              <p:cNvSpPr/>
              <p:nvPr/>
            </p:nvSpPr>
            <p:spPr>
              <a:xfrm>
                <a:off x="2775200" y="6021564"/>
                <a:ext cx="1150133" cy="675411"/>
              </a:xfrm>
              <a:prstGeom prst="borderCallout1">
                <a:avLst>
                  <a:gd name="adj1" fmla="val -68171"/>
                  <a:gd name="adj2" fmla="val 170399"/>
                  <a:gd name="adj3" fmla="val 48148"/>
                  <a:gd name="adj4" fmla="val 102122"/>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000" dirty="0"/>
                  <a:t>Product details</a:t>
                </a:r>
                <a:endParaRPr lang="en-AU" sz="1000" dirty="0">
                  <a:solidFill>
                    <a:schemeClr val="tx1"/>
                  </a:solidFill>
                </a:endParaRPr>
              </a:p>
            </p:txBody>
          </p:sp>
        </p:grpSp>
        <p:sp>
          <p:nvSpPr>
            <p:cNvPr id="29" name="Rectangle 28">
              <a:extLst>
                <a:ext uri="{FF2B5EF4-FFF2-40B4-BE49-F238E27FC236}">
                  <a16:creationId xmlns:a16="http://schemas.microsoft.com/office/drawing/2014/main" id="{D5BEA6C7-ECCD-4CE1-A2AB-0392236F1826}"/>
                </a:ext>
              </a:extLst>
            </p:cNvPr>
            <p:cNvSpPr/>
            <p:nvPr/>
          </p:nvSpPr>
          <p:spPr>
            <a:xfrm>
              <a:off x="3234338" y="4815277"/>
              <a:ext cx="923316" cy="200566"/>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600" dirty="0">
                  <a:solidFill>
                    <a:srgbClr val="636466"/>
                  </a:solidFill>
                </a:rPr>
                <a:t>ABC Pty Ltd</a:t>
              </a:r>
              <a:endParaRPr lang="en-AU" sz="600" dirty="0">
                <a:solidFill>
                  <a:srgbClr val="636466"/>
                </a:solidFill>
              </a:endParaRPr>
            </a:p>
          </p:txBody>
        </p:sp>
        <p:pic>
          <p:nvPicPr>
            <p:cNvPr id="2" name="Picture 1">
              <a:extLst>
                <a:ext uri="{FF2B5EF4-FFF2-40B4-BE49-F238E27FC236}">
                  <a16:creationId xmlns:a16="http://schemas.microsoft.com/office/drawing/2014/main" id="{F5C8693D-B82D-4C2C-ACDF-8C0B58A849B6}"/>
                </a:ext>
              </a:extLst>
            </p:cNvPr>
            <p:cNvPicPr>
              <a:picLocks noChangeAspect="1"/>
            </p:cNvPicPr>
            <p:nvPr/>
          </p:nvPicPr>
          <p:blipFill>
            <a:blip r:embed="rId3"/>
            <a:stretch>
              <a:fillRect/>
            </a:stretch>
          </p:blipFill>
          <p:spPr>
            <a:xfrm>
              <a:off x="3052824" y="5138876"/>
              <a:ext cx="5983550" cy="766649"/>
            </a:xfrm>
            <a:prstGeom prst="rect">
              <a:avLst/>
            </a:prstGeom>
          </p:spPr>
        </p:pic>
      </p:grpSp>
      <p:sp>
        <p:nvSpPr>
          <p:cNvPr id="11" name="Rectangle 10">
            <a:extLst>
              <a:ext uri="{FF2B5EF4-FFF2-40B4-BE49-F238E27FC236}">
                <a16:creationId xmlns:a16="http://schemas.microsoft.com/office/drawing/2014/main" id="{6E456F01-25C2-4280-8841-C552721BCE48}"/>
              </a:ext>
            </a:extLst>
          </p:cNvPr>
          <p:cNvSpPr/>
          <p:nvPr/>
        </p:nvSpPr>
        <p:spPr>
          <a:xfrm flipV="1">
            <a:off x="3982859" y="6313064"/>
            <a:ext cx="265958" cy="9241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 Placeholder 2">
            <a:extLst>
              <a:ext uri="{FF2B5EF4-FFF2-40B4-BE49-F238E27FC236}">
                <a16:creationId xmlns:a16="http://schemas.microsoft.com/office/drawing/2014/main" id="{14C496C5-0D41-4FA3-B646-77061F4736EF}"/>
              </a:ext>
            </a:extLst>
          </p:cNvPr>
          <p:cNvSpPr>
            <a:spLocks noGrp="1"/>
          </p:cNvSpPr>
          <p:nvPr>
            <p:ph type="body" sz="quarter" idx="10"/>
          </p:nvPr>
        </p:nvSpPr>
        <p:spPr/>
        <p:txBody>
          <a:bodyPr lIns="91440" tIns="45720" rIns="91440" bIns="45720" anchor="t"/>
          <a:lstStyle/>
          <a:p>
            <a:r>
              <a:rPr lang="en-US"/>
              <a:t>PRODUCTS</a:t>
            </a:r>
          </a:p>
        </p:txBody>
      </p:sp>
      <p:sp>
        <p:nvSpPr>
          <p:cNvPr id="4" name="Text Placeholder 3">
            <a:extLst>
              <a:ext uri="{FF2B5EF4-FFF2-40B4-BE49-F238E27FC236}">
                <a16:creationId xmlns:a16="http://schemas.microsoft.com/office/drawing/2014/main" id="{636BC112-E96C-47CC-B82B-284EE2525BE9}"/>
              </a:ext>
            </a:extLst>
          </p:cNvPr>
          <p:cNvSpPr>
            <a:spLocks noGrp="1"/>
          </p:cNvSpPr>
          <p:nvPr>
            <p:ph type="body" sz="quarter" idx="11"/>
          </p:nvPr>
        </p:nvSpPr>
        <p:spPr/>
        <p:txBody>
          <a:bodyPr/>
          <a:lstStyle/>
          <a:p>
            <a:r>
              <a:rPr lang="en-AU"/>
              <a:t>More filters for products</a:t>
            </a:r>
          </a:p>
        </p:txBody>
      </p:sp>
      <p:pic>
        <p:nvPicPr>
          <p:cNvPr id="18" name="Picture 2">
            <a:hlinkClick r:id="" action="ppaction://hlinkshowjump?jump=nextslide"/>
            <a:extLst>
              <a:ext uri="{FF2B5EF4-FFF2-40B4-BE49-F238E27FC236}">
                <a16:creationId xmlns:a16="http://schemas.microsoft.com/office/drawing/2014/main" id="{497450CF-F9F2-4EAD-9E8B-88A1F26295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88687" y="2824161"/>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hlinkClick r:id="" action="ppaction://hlinkshowjump?jump=previousslide"/>
            <a:extLst>
              <a:ext uri="{FF2B5EF4-FFF2-40B4-BE49-F238E27FC236}">
                <a16:creationId xmlns:a16="http://schemas.microsoft.com/office/drawing/2014/main" id="{0ADA5375-A868-4411-BF34-47C1E2DB79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96C77DF0-5501-480F-A485-FB7DC9059F97}"/>
              </a:ext>
            </a:extLst>
          </p:cNvPr>
          <p:cNvGrpSpPr/>
          <p:nvPr/>
        </p:nvGrpSpPr>
        <p:grpSpPr>
          <a:xfrm>
            <a:off x="9406713" y="678434"/>
            <a:ext cx="2266667" cy="361906"/>
            <a:chOff x="9406713" y="678434"/>
            <a:chExt cx="2266667" cy="361906"/>
          </a:xfrm>
        </p:grpSpPr>
        <p:pic>
          <p:nvPicPr>
            <p:cNvPr id="6" name="Picture 5">
              <a:hlinkClick r:id="rId6" action="ppaction://hlinksldjump"/>
              <a:extLst>
                <a:ext uri="{FF2B5EF4-FFF2-40B4-BE49-F238E27FC236}">
                  <a16:creationId xmlns:a16="http://schemas.microsoft.com/office/drawing/2014/main" id="{E1D97D35-E888-42C3-903A-3361A6195A56}"/>
                </a:ext>
              </a:extLst>
            </p:cNvPr>
            <p:cNvPicPr>
              <a:picLocks noChangeAspect="1"/>
            </p:cNvPicPr>
            <p:nvPr/>
          </p:nvPicPr>
          <p:blipFill>
            <a:blip r:embed="rId7"/>
            <a:stretch>
              <a:fillRect/>
            </a:stretch>
          </p:blipFill>
          <p:spPr>
            <a:xfrm>
              <a:off x="9406713" y="678435"/>
              <a:ext cx="1009524" cy="361905"/>
            </a:xfrm>
            <a:prstGeom prst="rect">
              <a:avLst/>
            </a:prstGeom>
          </p:spPr>
        </p:pic>
        <p:pic>
          <p:nvPicPr>
            <p:cNvPr id="8" name="Picture 7">
              <a:hlinkClick r:id="rId8" action="ppaction://hlinksldjump"/>
              <a:extLst>
                <a:ext uri="{FF2B5EF4-FFF2-40B4-BE49-F238E27FC236}">
                  <a16:creationId xmlns:a16="http://schemas.microsoft.com/office/drawing/2014/main" id="{E41C3EE3-1222-4FE6-96E0-A380BA473139}"/>
                </a:ext>
              </a:extLst>
            </p:cNvPr>
            <p:cNvPicPr>
              <a:picLocks noChangeAspect="1"/>
            </p:cNvPicPr>
            <p:nvPr/>
          </p:nvPicPr>
          <p:blipFill>
            <a:blip r:embed="rId9"/>
            <a:stretch>
              <a:fillRect/>
            </a:stretch>
          </p:blipFill>
          <p:spPr>
            <a:xfrm>
              <a:off x="10416237" y="678434"/>
              <a:ext cx="1257143" cy="361905"/>
            </a:xfrm>
            <a:prstGeom prst="rect">
              <a:avLst/>
            </a:prstGeom>
          </p:spPr>
        </p:pic>
      </p:grpSp>
      <p:sp>
        <p:nvSpPr>
          <p:cNvPr id="32" name="Arrow: Curved Down 31">
            <a:extLst>
              <a:ext uri="{FF2B5EF4-FFF2-40B4-BE49-F238E27FC236}">
                <a16:creationId xmlns:a16="http://schemas.microsoft.com/office/drawing/2014/main" id="{D9A779CE-8750-43F7-ADE2-D084BC46FB2D}"/>
              </a:ext>
            </a:extLst>
          </p:cNvPr>
          <p:cNvSpPr/>
          <p:nvPr/>
        </p:nvSpPr>
        <p:spPr>
          <a:xfrm>
            <a:off x="6973335" y="3452264"/>
            <a:ext cx="983263" cy="27673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AU">
              <a:solidFill>
                <a:schemeClr val="tx1"/>
              </a:solidFill>
            </a:endParaRPr>
          </a:p>
        </p:txBody>
      </p:sp>
      <p:grpSp>
        <p:nvGrpSpPr>
          <p:cNvPr id="43" name="Group 42">
            <a:extLst>
              <a:ext uri="{FF2B5EF4-FFF2-40B4-BE49-F238E27FC236}">
                <a16:creationId xmlns:a16="http://schemas.microsoft.com/office/drawing/2014/main" id="{F07632CD-E11A-432D-9D50-2C68CD04FE8D}"/>
              </a:ext>
            </a:extLst>
          </p:cNvPr>
          <p:cNvGrpSpPr/>
          <p:nvPr/>
        </p:nvGrpSpPr>
        <p:grpSpPr>
          <a:xfrm>
            <a:off x="891915" y="1795182"/>
            <a:ext cx="5898661" cy="3198096"/>
            <a:chOff x="928657" y="1742874"/>
            <a:chExt cx="5898661" cy="3198096"/>
          </a:xfrm>
        </p:grpSpPr>
        <p:pic>
          <p:nvPicPr>
            <p:cNvPr id="12" name="Picture 12" descr="Graphical user interface, application&#10;&#10;Description automatically generated">
              <a:extLst>
                <a:ext uri="{FF2B5EF4-FFF2-40B4-BE49-F238E27FC236}">
                  <a16:creationId xmlns:a16="http://schemas.microsoft.com/office/drawing/2014/main" id="{5A4F610D-5AEA-47A9-ABBF-B15752B14F64}"/>
                </a:ext>
              </a:extLst>
            </p:cNvPr>
            <p:cNvPicPr>
              <a:picLocks noChangeAspect="1"/>
            </p:cNvPicPr>
            <p:nvPr/>
          </p:nvPicPr>
          <p:blipFill>
            <a:blip r:embed="rId10"/>
            <a:stretch>
              <a:fillRect/>
            </a:stretch>
          </p:blipFill>
          <p:spPr>
            <a:xfrm>
              <a:off x="928657" y="1742874"/>
              <a:ext cx="5898661" cy="3198096"/>
            </a:xfrm>
            <a:prstGeom prst="rect">
              <a:avLst/>
            </a:prstGeom>
          </p:spPr>
        </p:pic>
        <p:pic>
          <p:nvPicPr>
            <p:cNvPr id="38" name="Picture 23">
              <a:extLst>
                <a:ext uri="{FF2B5EF4-FFF2-40B4-BE49-F238E27FC236}">
                  <a16:creationId xmlns:a16="http://schemas.microsoft.com/office/drawing/2014/main" id="{0B4D8C9F-8955-4BD2-B381-4E0D3826EA92}"/>
                </a:ext>
              </a:extLst>
            </p:cNvPr>
            <p:cNvPicPr>
              <a:picLocks noChangeAspect="1"/>
            </p:cNvPicPr>
            <p:nvPr/>
          </p:nvPicPr>
          <p:blipFill>
            <a:blip r:embed="rId11"/>
            <a:stretch>
              <a:fillRect/>
            </a:stretch>
          </p:blipFill>
          <p:spPr>
            <a:xfrm>
              <a:off x="1296628" y="3847315"/>
              <a:ext cx="826966" cy="196861"/>
            </a:xfrm>
            <a:prstGeom prst="rect">
              <a:avLst/>
            </a:prstGeom>
          </p:spPr>
        </p:pic>
        <p:pic>
          <p:nvPicPr>
            <p:cNvPr id="10" name="Picture 23">
              <a:extLst>
                <a:ext uri="{FF2B5EF4-FFF2-40B4-BE49-F238E27FC236}">
                  <a16:creationId xmlns:a16="http://schemas.microsoft.com/office/drawing/2014/main" id="{A2A70038-2467-430F-BA9B-1CE7F8FE04B2}"/>
                </a:ext>
              </a:extLst>
            </p:cNvPr>
            <p:cNvPicPr>
              <a:picLocks noChangeAspect="1"/>
            </p:cNvPicPr>
            <p:nvPr/>
          </p:nvPicPr>
          <p:blipFill>
            <a:blip r:embed="rId11"/>
            <a:stretch>
              <a:fillRect/>
            </a:stretch>
          </p:blipFill>
          <p:spPr>
            <a:xfrm>
              <a:off x="1314691" y="3492198"/>
              <a:ext cx="826966" cy="196861"/>
            </a:xfrm>
            <a:prstGeom prst="rect">
              <a:avLst/>
            </a:prstGeom>
          </p:spPr>
        </p:pic>
        <p:pic>
          <p:nvPicPr>
            <p:cNvPr id="13" name="Picture 23">
              <a:extLst>
                <a:ext uri="{FF2B5EF4-FFF2-40B4-BE49-F238E27FC236}">
                  <a16:creationId xmlns:a16="http://schemas.microsoft.com/office/drawing/2014/main" id="{AB60123F-E710-43DC-B1FF-CCB16C63D5C8}"/>
                </a:ext>
              </a:extLst>
            </p:cNvPr>
            <p:cNvPicPr>
              <a:picLocks noChangeAspect="1"/>
            </p:cNvPicPr>
            <p:nvPr/>
          </p:nvPicPr>
          <p:blipFill>
            <a:blip r:embed="rId11"/>
            <a:stretch>
              <a:fillRect/>
            </a:stretch>
          </p:blipFill>
          <p:spPr>
            <a:xfrm>
              <a:off x="1296628" y="4272781"/>
              <a:ext cx="826966" cy="196861"/>
            </a:xfrm>
            <a:prstGeom prst="rect">
              <a:avLst/>
            </a:prstGeom>
          </p:spPr>
        </p:pic>
        <p:pic>
          <p:nvPicPr>
            <p:cNvPr id="15" name="Picture 23">
              <a:extLst>
                <a:ext uri="{FF2B5EF4-FFF2-40B4-BE49-F238E27FC236}">
                  <a16:creationId xmlns:a16="http://schemas.microsoft.com/office/drawing/2014/main" id="{3194C0A6-73F0-40E6-BD83-E8CD16848859}"/>
                </a:ext>
              </a:extLst>
            </p:cNvPr>
            <p:cNvPicPr>
              <a:picLocks noChangeAspect="1"/>
            </p:cNvPicPr>
            <p:nvPr/>
          </p:nvPicPr>
          <p:blipFill>
            <a:blip r:embed="rId11"/>
            <a:stretch>
              <a:fillRect/>
            </a:stretch>
          </p:blipFill>
          <p:spPr>
            <a:xfrm>
              <a:off x="1314691" y="4657190"/>
              <a:ext cx="826966" cy="196861"/>
            </a:xfrm>
            <a:prstGeom prst="rect">
              <a:avLst/>
            </a:prstGeom>
          </p:spPr>
        </p:pic>
        <p:sp>
          <p:nvSpPr>
            <p:cNvPr id="7" name="Speech Bubble: Rectangle with Corners Rounded 11">
              <a:hlinkClick r:id="" action="ppaction://hlinkshowjump?jump=nextslide"/>
              <a:extLst>
                <a:ext uri="{FF2B5EF4-FFF2-40B4-BE49-F238E27FC236}">
                  <a16:creationId xmlns:a16="http://schemas.microsoft.com/office/drawing/2014/main" id="{34D2EB27-CDBE-4B0D-AD9C-73D0BF0D3FDC}"/>
                </a:ext>
              </a:extLst>
            </p:cNvPr>
            <p:cNvSpPr/>
            <p:nvPr/>
          </p:nvSpPr>
          <p:spPr>
            <a:xfrm>
              <a:off x="1703097" y="2807461"/>
              <a:ext cx="1150133" cy="675411"/>
            </a:xfrm>
            <a:prstGeom prst="borderCallout1">
              <a:avLst>
                <a:gd name="adj1" fmla="val 48068"/>
                <a:gd name="adj2" fmla="val -1116"/>
                <a:gd name="adj3" fmla="val 90541"/>
                <a:gd name="adj4" fmla="val -40140"/>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US" sz="1000" dirty="0"/>
                <a:t>Select </a:t>
              </a:r>
              <a:r>
                <a:rPr lang="en-US" sz="1000" b="1" dirty="0">
                  <a:solidFill>
                    <a:srgbClr val="2AB67B"/>
                  </a:solidFill>
                </a:rPr>
                <a:t>+</a:t>
              </a:r>
              <a:r>
                <a:rPr lang="en-US" sz="1000" dirty="0"/>
                <a:t> to see details of the product</a:t>
              </a:r>
              <a:endParaRPr lang="en-AU" sz="1000" dirty="0">
                <a:solidFill>
                  <a:schemeClr val="tx1"/>
                </a:solidFill>
              </a:endParaRPr>
            </a:p>
          </p:txBody>
        </p:sp>
        <p:pic>
          <p:nvPicPr>
            <p:cNvPr id="22" name="Picture 21">
              <a:extLst>
                <a:ext uri="{FF2B5EF4-FFF2-40B4-BE49-F238E27FC236}">
                  <a16:creationId xmlns:a16="http://schemas.microsoft.com/office/drawing/2014/main" id="{AAC5BDEF-F57F-412A-97C0-1206FE375341}"/>
                </a:ext>
              </a:extLst>
            </p:cNvPr>
            <p:cNvPicPr>
              <a:picLocks noChangeAspect="1"/>
            </p:cNvPicPr>
            <p:nvPr/>
          </p:nvPicPr>
          <p:blipFill>
            <a:blip r:embed="rId12"/>
            <a:stretch>
              <a:fillRect/>
            </a:stretch>
          </p:blipFill>
          <p:spPr>
            <a:xfrm>
              <a:off x="1948857" y="1794690"/>
              <a:ext cx="977901" cy="176506"/>
            </a:xfrm>
            <a:prstGeom prst="rect">
              <a:avLst/>
            </a:prstGeom>
          </p:spPr>
        </p:pic>
      </p:grpSp>
    </p:spTree>
    <p:extLst>
      <p:ext uri="{BB962C8B-B14F-4D97-AF65-F5344CB8AC3E}">
        <p14:creationId xmlns:p14="http://schemas.microsoft.com/office/powerpoint/2010/main" val="329678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613BDC6-21F4-45E4-B56B-97F93B967FB0}"/>
              </a:ext>
            </a:extLst>
          </p:cNvPr>
          <p:cNvSpPr>
            <a:spLocks noGrp="1"/>
          </p:cNvSpPr>
          <p:nvPr>
            <p:ph type="body" sz="quarter" idx="10"/>
          </p:nvPr>
        </p:nvSpPr>
        <p:spPr/>
        <p:txBody>
          <a:bodyPr/>
          <a:lstStyle/>
          <a:p>
            <a:r>
              <a:rPr lang="en-AU"/>
              <a:t>products</a:t>
            </a:r>
          </a:p>
        </p:txBody>
      </p:sp>
      <p:sp>
        <p:nvSpPr>
          <p:cNvPr id="4" name="Text Placeholder 3">
            <a:extLst>
              <a:ext uri="{FF2B5EF4-FFF2-40B4-BE49-F238E27FC236}">
                <a16:creationId xmlns:a16="http://schemas.microsoft.com/office/drawing/2014/main" id="{FC9309D0-FF61-4B92-AF14-232DD194721D}"/>
              </a:ext>
            </a:extLst>
          </p:cNvPr>
          <p:cNvSpPr>
            <a:spLocks noGrp="1"/>
          </p:cNvSpPr>
          <p:nvPr>
            <p:ph type="body" sz="quarter" idx="11"/>
          </p:nvPr>
        </p:nvSpPr>
        <p:spPr/>
        <p:txBody>
          <a:bodyPr/>
          <a:lstStyle/>
          <a:p>
            <a:r>
              <a:rPr lang="en-AU"/>
              <a:t>Register a product manually (one by one, as opposed to via bulk upload)</a:t>
            </a:r>
          </a:p>
        </p:txBody>
      </p:sp>
      <p:pic>
        <p:nvPicPr>
          <p:cNvPr id="11" name="Picture 10">
            <a:extLst>
              <a:ext uri="{FF2B5EF4-FFF2-40B4-BE49-F238E27FC236}">
                <a16:creationId xmlns:a16="http://schemas.microsoft.com/office/drawing/2014/main" id="{8F8F92F1-3F5A-4753-8E3D-1FBF27A7BA8C}"/>
              </a:ext>
            </a:extLst>
          </p:cNvPr>
          <p:cNvPicPr>
            <a:picLocks noChangeAspect="1"/>
          </p:cNvPicPr>
          <p:nvPr/>
        </p:nvPicPr>
        <p:blipFill>
          <a:blip r:embed="rId2"/>
          <a:stretch>
            <a:fillRect/>
          </a:stretch>
        </p:blipFill>
        <p:spPr>
          <a:xfrm>
            <a:off x="3802830" y="1888241"/>
            <a:ext cx="1209524" cy="257143"/>
          </a:xfrm>
          <a:prstGeom prst="rect">
            <a:avLst/>
          </a:prstGeom>
        </p:spPr>
      </p:pic>
      <p:pic>
        <p:nvPicPr>
          <p:cNvPr id="19" name="Picture 2">
            <a:hlinkClick r:id="" action="ppaction://hlinkshowjump?jump=previousslide"/>
            <a:extLst>
              <a:ext uri="{FF2B5EF4-FFF2-40B4-BE49-F238E27FC236}">
                <a16:creationId xmlns:a16="http://schemas.microsoft.com/office/drawing/2014/main" id="{AA6E2513-901E-4B2A-BB80-3116D5F1D9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a:hlinkClick r:id="" action="ppaction://hlinkshowjump?jump=nextslide"/>
            <a:extLst>
              <a:ext uri="{FF2B5EF4-FFF2-40B4-BE49-F238E27FC236}">
                <a16:creationId xmlns:a16="http://schemas.microsoft.com/office/drawing/2014/main" id="{11E8F05E-820D-4261-BF5B-6FD4C0B90B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88687" y="2824161"/>
            <a:ext cx="1209675" cy="1209675"/>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1E17FA58-71D3-4FFF-A057-4DEEF95F8663}"/>
              </a:ext>
            </a:extLst>
          </p:cNvPr>
          <p:cNvGrpSpPr/>
          <p:nvPr/>
        </p:nvGrpSpPr>
        <p:grpSpPr>
          <a:xfrm>
            <a:off x="9406713" y="678434"/>
            <a:ext cx="2266667" cy="361906"/>
            <a:chOff x="9406713" y="678434"/>
            <a:chExt cx="2266667" cy="361906"/>
          </a:xfrm>
        </p:grpSpPr>
        <p:pic>
          <p:nvPicPr>
            <p:cNvPr id="23" name="Picture 22">
              <a:hlinkClick r:id="rId5" action="ppaction://hlinksldjump"/>
              <a:extLst>
                <a:ext uri="{FF2B5EF4-FFF2-40B4-BE49-F238E27FC236}">
                  <a16:creationId xmlns:a16="http://schemas.microsoft.com/office/drawing/2014/main" id="{B9B02068-DFFB-4DCC-95F1-A0DA0AD7FF08}"/>
                </a:ext>
              </a:extLst>
            </p:cNvPr>
            <p:cNvPicPr>
              <a:picLocks noChangeAspect="1"/>
            </p:cNvPicPr>
            <p:nvPr/>
          </p:nvPicPr>
          <p:blipFill>
            <a:blip r:embed="rId6"/>
            <a:stretch>
              <a:fillRect/>
            </a:stretch>
          </p:blipFill>
          <p:spPr>
            <a:xfrm>
              <a:off x="9406713" y="678435"/>
              <a:ext cx="1009524" cy="361905"/>
            </a:xfrm>
            <a:prstGeom prst="rect">
              <a:avLst/>
            </a:prstGeom>
          </p:spPr>
        </p:pic>
        <p:pic>
          <p:nvPicPr>
            <p:cNvPr id="24" name="Picture 23">
              <a:hlinkClick r:id="rId7" action="ppaction://hlinksldjump"/>
              <a:extLst>
                <a:ext uri="{FF2B5EF4-FFF2-40B4-BE49-F238E27FC236}">
                  <a16:creationId xmlns:a16="http://schemas.microsoft.com/office/drawing/2014/main" id="{E2330336-F2D4-42D4-A4A5-AD167DF8A782}"/>
                </a:ext>
              </a:extLst>
            </p:cNvPr>
            <p:cNvPicPr>
              <a:picLocks noChangeAspect="1"/>
            </p:cNvPicPr>
            <p:nvPr/>
          </p:nvPicPr>
          <p:blipFill>
            <a:blip r:embed="rId8"/>
            <a:stretch>
              <a:fillRect/>
            </a:stretch>
          </p:blipFill>
          <p:spPr>
            <a:xfrm>
              <a:off x="10416237" y="678434"/>
              <a:ext cx="1257143" cy="361905"/>
            </a:xfrm>
            <a:prstGeom prst="rect">
              <a:avLst/>
            </a:prstGeom>
          </p:spPr>
        </p:pic>
      </p:grpSp>
      <p:pic>
        <p:nvPicPr>
          <p:cNvPr id="6" name="Picture 5">
            <a:extLst>
              <a:ext uri="{FF2B5EF4-FFF2-40B4-BE49-F238E27FC236}">
                <a16:creationId xmlns:a16="http://schemas.microsoft.com/office/drawing/2014/main" id="{8456098C-6CC1-4680-9BE2-B9FCC4D50330}"/>
              </a:ext>
            </a:extLst>
          </p:cNvPr>
          <p:cNvPicPr>
            <a:picLocks noChangeAspect="1"/>
          </p:cNvPicPr>
          <p:nvPr/>
        </p:nvPicPr>
        <p:blipFill>
          <a:blip r:embed="rId2"/>
          <a:stretch>
            <a:fillRect/>
          </a:stretch>
        </p:blipFill>
        <p:spPr>
          <a:xfrm>
            <a:off x="3743803" y="1895615"/>
            <a:ext cx="1209524" cy="257143"/>
          </a:xfrm>
          <a:prstGeom prst="rect">
            <a:avLst/>
          </a:prstGeom>
        </p:spPr>
      </p:pic>
      <p:sp>
        <p:nvSpPr>
          <p:cNvPr id="5" name="Speech Bubble: Rectangle with Corners Rounded 11">
            <a:hlinkClick r:id="" action="ppaction://hlinkshowjump?jump=nextslide"/>
            <a:extLst>
              <a:ext uri="{FF2B5EF4-FFF2-40B4-BE49-F238E27FC236}">
                <a16:creationId xmlns:a16="http://schemas.microsoft.com/office/drawing/2014/main" id="{4953FE01-EA4C-4F63-895E-A4E79A8801A5}"/>
              </a:ext>
            </a:extLst>
          </p:cNvPr>
          <p:cNvSpPr/>
          <p:nvPr/>
        </p:nvSpPr>
        <p:spPr>
          <a:xfrm>
            <a:off x="8748013" y="2010127"/>
            <a:ext cx="1432548" cy="874301"/>
          </a:xfrm>
          <a:prstGeom prst="borderCallout1">
            <a:avLst>
              <a:gd name="adj1" fmla="val 30257"/>
              <a:gd name="adj2" fmla="val -276"/>
              <a:gd name="adj3" fmla="val 88601"/>
              <a:gd name="adj4" fmla="val -31545"/>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AU" sz="1000">
                <a:solidFill>
                  <a:schemeClr val="tx1"/>
                </a:solidFill>
              </a:rPr>
              <a:t>Select</a:t>
            </a:r>
            <a:r>
              <a:rPr lang="en-AU" sz="1000" b="1">
                <a:solidFill>
                  <a:srgbClr val="2AB67B"/>
                </a:solidFill>
              </a:rPr>
              <a:t> Register</a:t>
            </a:r>
            <a:endParaRPr lang="en-AU" sz="1000">
              <a:solidFill>
                <a:schemeClr val="tx1"/>
              </a:solidFill>
            </a:endParaRPr>
          </a:p>
        </p:txBody>
      </p:sp>
      <p:grpSp>
        <p:nvGrpSpPr>
          <p:cNvPr id="9" name="Group 8">
            <a:extLst>
              <a:ext uri="{FF2B5EF4-FFF2-40B4-BE49-F238E27FC236}">
                <a16:creationId xmlns:a16="http://schemas.microsoft.com/office/drawing/2014/main" id="{6743E845-8570-4CE1-80B0-F3EE1BAA3E8C}"/>
              </a:ext>
            </a:extLst>
          </p:cNvPr>
          <p:cNvGrpSpPr/>
          <p:nvPr/>
        </p:nvGrpSpPr>
        <p:grpSpPr>
          <a:xfrm>
            <a:off x="1667962" y="1904868"/>
            <a:ext cx="6523891" cy="3497993"/>
            <a:chOff x="1796693" y="1888241"/>
            <a:chExt cx="6523891" cy="3497993"/>
          </a:xfrm>
        </p:grpSpPr>
        <p:pic>
          <p:nvPicPr>
            <p:cNvPr id="12" name="Picture 12" descr="Table&#10;&#10;Description automatically generated">
              <a:extLst>
                <a:ext uri="{FF2B5EF4-FFF2-40B4-BE49-F238E27FC236}">
                  <a16:creationId xmlns:a16="http://schemas.microsoft.com/office/drawing/2014/main" id="{38E8E80C-8FB9-4EBD-A893-66DDA6F37B4E}"/>
                </a:ext>
              </a:extLst>
            </p:cNvPr>
            <p:cNvPicPr>
              <a:picLocks noChangeAspect="1"/>
            </p:cNvPicPr>
            <p:nvPr/>
          </p:nvPicPr>
          <p:blipFill>
            <a:blip r:embed="rId9"/>
            <a:stretch>
              <a:fillRect/>
            </a:stretch>
          </p:blipFill>
          <p:spPr>
            <a:xfrm>
              <a:off x="1796693" y="1888241"/>
              <a:ext cx="6523891" cy="3497993"/>
            </a:xfrm>
            <a:prstGeom prst="rect">
              <a:avLst/>
            </a:prstGeom>
          </p:spPr>
        </p:pic>
        <p:pic>
          <p:nvPicPr>
            <p:cNvPr id="14" name="Picture 14">
              <a:extLst>
                <a:ext uri="{FF2B5EF4-FFF2-40B4-BE49-F238E27FC236}">
                  <a16:creationId xmlns:a16="http://schemas.microsoft.com/office/drawing/2014/main" id="{96101746-09E7-403B-B476-5AB1675B54D5}"/>
                </a:ext>
              </a:extLst>
            </p:cNvPr>
            <p:cNvPicPr>
              <a:picLocks noChangeAspect="1"/>
            </p:cNvPicPr>
            <p:nvPr/>
          </p:nvPicPr>
          <p:blipFill>
            <a:blip r:embed="rId10"/>
            <a:stretch>
              <a:fillRect/>
            </a:stretch>
          </p:blipFill>
          <p:spPr>
            <a:xfrm>
              <a:off x="2143256" y="3811008"/>
              <a:ext cx="819150" cy="219075"/>
            </a:xfrm>
            <a:prstGeom prst="rect">
              <a:avLst/>
            </a:prstGeom>
          </p:spPr>
        </p:pic>
        <p:pic>
          <p:nvPicPr>
            <p:cNvPr id="15" name="Picture 15">
              <a:extLst>
                <a:ext uri="{FF2B5EF4-FFF2-40B4-BE49-F238E27FC236}">
                  <a16:creationId xmlns:a16="http://schemas.microsoft.com/office/drawing/2014/main" id="{9764491C-1E7A-4AD8-B862-1C5C20B6F439}"/>
                </a:ext>
              </a:extLst>
            </p:cNvPr>
            <p:cNvPicPr>
              <a:picLocks noChangeAspect="1"/>
            </p:cNvPicPr>
            <p:nvPr/>
          </p:nvPicPr>
          <p:blipFill>
            <a:blip r:embed="rId10"/>
            <a:stretch>
              <a:fillRect/>
            </a:stretch>
          </p:blipFill>
          <p:spPr>
            <a:xfrm>
              <a:off x="2143256" y="4231085"/>
              <a:ext cx="819150" cy="219075"/>
            </a:xfrm>
            <a:prstGeom prst="rect">
              <a:avLst/>
            </a:prstGeom>
          </p:spPr>
        </p:pic>
        <p:pic>
          <p:nvPicPr>
            <p:cNvPr id="16" name="Picture 19">
              <a:extLst>
                <a:ext uri="{FF2B5EF4-FFF2-40B4-BE49-F238E27FC236}">
                  <a16:creationId xmlns:a16="http://schemas.microsoft.com/office/drawing/2014/main" id="{E41B4855-67CF-4A78-A5FB-8C24071DA350}"/>
                </a:ext>
              </a:extLst>
            </p:cNvPr>
            <p:cNvPicPr>
              <a:picLocks noChangeAspect="1"/>
            </p:cNvPicPr>
            <p:nvPr/>
          </p:nvPicPr>
          <p:blipFill>
            <a:blip r:embed="rId10"/>
            <a:stretch>
              <a:fillRect/>
            </a:stretch>
          </p:blipFill>
          <p:spPr>
            <a:xfrm>
              <a:off x="2143256" y="4680469"/>
              <a:ext cx="819150" cy="219075"/>
            </a:xfrm>
            <a:prstGeom prst="rect">
              <a:avLst/>
            </a:prstGeom>
          </p:spPr>
        </p:pic>
        <p:pic>
          <p:nvPicPr>
            <p:cNvPr id="20" name="Picture 24">
              <a:extLst>
                <a:ext uri="{FF2B5EF4-FFF2-40B4-BE49-F238E27FC236}">
                  <a16:creationId xmlns:a16="http://schemas.microsoft.com/office/drawing/2014/main" id="{45829A13-399C-4284-8198-2F85E3CA37C3}"/>
                </a:ext>
              </a:extLst>
            </p:cNvPr>
            <p:cNvPicPr>
              <a:picLocks noChangeAspect="1"/>
            </p:cNvPicPr>
            <p:nvPr/>
          </p:nvPicPr>
          <p:blipFill>
            <a:blip r:embed="rId10"/>
            <a:stretch>
              <a:fillRect/>
            </a:stretch>
          </p:blipFill>
          <p:spPr>
            <a:xfrm>
              <a:off x="2143256" y="5081008"/>
              <a:ext cx="819150" cy="219075"/>
            </a:xfrm>
            <a:prstGeom prst="rect">
              <a:avLst/>
            </a:prstGeom>
          </p:spPr>
        </p:pic>
        <p:pic>
          <p:nvPicPr>
            <p:cNvPr id="2" name="Picture 1">
              <a:extLst>
                <a:ext uri="{FF2B5EF4-FFF2-40B4-BE49-F238E27FC236}">
                  <a16:creationId xmlns:a16="http://schemas.microsoft.com/office/drawing/2014/main" id="{691791F3-70F1-40A9-B889-26F7A459B709}"/>
                </a:ext>
              </a:extLst>
            </p:cNvPr>
            <p:cNvPicPr>
              <a:picLocks noChangeAspect="1"/>
            </p:cNvPicPr>
            <p:nvPr/>
          </p:nvPicPr>
          <p:blipFill>
            <a:blip r:embed="rId11"/>
            <a:stretch>
              <a:fillRect/>
            </a:stretch>
          </p:blipFill>
          <p:spPr>
            <a:xfrm>
              <a:off x="2893820" y="1929248"/>
              <a:ext cx="977901" cy="176506"/>
            </a:xfrm>
            <a:prstGeom prst="rect">
              <a:avLst/>
            </a:prstGeom>
          </p:spPr>
        </p:pic>
      </p:grpSp>
    </p:spTree>
    <p:extLst>
      <p:ext uri="{BB962C8B-B14F-4D97-AF65-F5344CB8AC3E}">
        <p14:creationId xmlns:p14="http://schemas.microsoft.com/office/powerpoint/2010/main" val="23571866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613BDC6-21F4-45E4-B56B-97F93B967FB0}"/>
              </a:ext>
            </a:extLst>
          </p:cNvPr>
          <p:cNvSpPr>
            <a:spLocks noGrp="1"/>
          </p:cNvSpPr>
          <p:nvPr>
            <p:ph type="body" sz="quarter" idx="10"/>
          </p:nvPr>
        </p:nvSpPr>
        <p:spPr/>
        <p:txBody>
          <a:bodyPr/>
          <a:lstStyle/>
          <a:p>
            <a:r>
              <a:rPr lang="en-AU"/>
              <a:t>products</a:t>
            </a:r>
          </a:p>
        </p:txBody>
      </p:sp>
      <p:sp>
        <p:nvSpPr>
          <p:cNvPr id="4" name="Text Placeholder 3">
            <a:extLst>
              <a:ext uri="{FF2B5EF4-FFF2-40B4-BE49-F238E27FC236}">
                <a16:creationId xmlns:a16="http://schemas.microsoft.com/office/drawing/2014/main" id="{FC9309D0-FF61-4B92-AF14-232DD194721D}"/>
              </a:ext>
            </a:extLst>
          </p:cNvPr>
          <p:cNvSpPr>
            <a:spLocks noGrp="1"/>
          </p:cNvSpPr>
          <p:nvPr>
            <p:ph type="body" sz="quarter" idx="11"/>
          </p:nvPr>
        </p:nvSpPr>
        <p:spPr/>
        <p:txBody>
          <a:bodyPr/>
          <a:lstStyle/>
          <a:p>
            <a:r>
              <a:rPr lang="en-AU"/>
              <a:t>The product registration page opens</a:t>
            </a:r>
          </a:p>
        </p:txBody>
      </p:sp>
      <p:pic>
        <p:nvPicPr>
          <p:cNvPr id="11" name="Picture 10">
            <a:extLst>
              <a:ext uri="{FF2B5EF4-FFF2-40B4-BE49-F238E27FC236}">
                <a16:creationId xmlns:a16="http://schemas.microsoft.com/office/drawing/2014/main" id="{8F8F92F1-3F5A-4753-8E3D-1FBF27A7BA8C}"/>
              </a:ext>
            </a:extLst>
          </p:cNvPr>
          <p:cNvPicPr>
            <a:picLocks noChangeAspect="1"/>
          </p:cNvPicPr>
          <p:nvPr/>
        </p:nvPicPr>
        <p:blipFill>
          <a:blip r:embed="rId2"/>
          <a:stretch>
            <a:fillRect/>
          </a:stretch>
        </p:blipFill>
        <p:spPr>
          <a:xfrm>
            <a:off x="3802830" y="1888241"/>
            <a:ext cx="1209524" cy="257143"/>
          </a:xfrm>
          <a:prstGeom prst="rect">
            <a:avLst/>
          </a:prstGeom>
        </p:spPr>
      </p:pic>
      <p:pic>
        <p:nvPicPr>
          <p:cNvPr id="19" name="Picture 2">
            <a:hlinkClick r:id="" action="ppaction://hlinkshowjump?jump=previousslide"/>
            <a:extLst>
              <a:ext uri="{FF2B5EF4-FFF2-40B4-BE49-F238E27FC236}">
                <a16:creationId xmlns:a16="http://schemas.microsoft.com/office/drawing/2014/main" id="{AA6E2513-901E-4B2A-BB80-3116D5F1D9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a:hlinkClick r:id="" action="ppaction://hlinkshowjump?jump=nextslide"/>
            <a:extLst>
              <a:ext uri="{FF2B5EF4-FFF2-40B4-BE49-F238E27FC236}">
                <a16:creationId xmlns:a16="http://schemas.microsoft.com/office/drawing/2014/main" id="{11E8F05E-820D-4261-BF5B-6FD4C0B90B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88687" y="2824161"/>
            <a:ext cx="1209675" cy="1209675"/>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1E17FA58-71D3-4FFF-A057-4DEEF95F8663}"/>
              </a:ext>
            </a:extLst>
          </p:cNvPr>
          <p:cNvGrpSpPr/>
          <p:nvPr/>
        </p:nvGrpSpPr>
        <p:grpSpPr>
          <a:xfrm>
            <a:off x="9406713" y="678434"/>
            <a:ext cx="2266667" cy="361906"/>
            <a:chOff x="9406713" y="678434"/>
            <a:chExt cx="2266667" cy="361906"/>
          </a:xfrm>
        </p:grpSpPr>
        <p:pic>
          <p:nvPicPr>
            <p:cNvPr id="23" name="Picture 22">
              <a:hlinkClick r:id="rId5" action="ppaction://hlinksldjump"/>
              <a:extLst>
                <a:ext uri="{FF2B5EF4-FFF2-40B4-BE49-F238E27FC236}">
                  <a16:creationId xmlns:a16="http://schemas.microsoft.com/office/drawing/2014/main" id="{B9B02068-DFFB-4DCC-95F1-A0DA0AD7FF08}"/>
                </a:ext>
              </a:extLst>
            </p:cNvPr>
            <p:cNvPicPr>
              <a:picLocks noChangeAspect="1"/>
            </p:cNvPicPr>
            <p:nvPr/>
          </p:nvPicPr>
          <p:blipFill>
            <a:blip r:embed="rId6"/>
            <a:stretch>
              <a:fillRect/>
            </a:stretch>
          </p:blipFill>
          <p:spPr>
            <a:xfrm>
              <a:off x="9406713" y="678435"/>
              <a:ext cx="1009524" cy="361905"/>
            </a:xfrm>
            <a:prstGeom prst="rect">
              <a:avLst/>
            </a:prstGeom>
          </p:spPr>
        </p:pic>
        <p:pic>
          <p:nvPicPr>
            <p:cNvPr id="24" name="Picture 23">
              <a:hlinkClick r:id="rId7" action="ppaction://hlinksldjump"/>
              <a:extLst>
                <a:ext uri="{FF2B5EF4-FFF2-40B4-BE49-F238E27FC236}">
                  <a16:creationId xmlns:a16="http://schemas.microsoft.com/office/drawing/2014/main" id="{E2330336-F2D4-42D4-A4A5-AD167DF8A782}"/>
                </a:ext>
              </a:extLst>
            </p:cNvPr>
            <p:cNvPicPr>
              <a:picLocks noChangeAspect="1"/>
            </p:cNvPicPr>
            <p:nvPr/>
          </p:nvPicPr>
          <p:blipFill>
            <a:blip r:embed="rId8"/>
            <a:stretch>
              <a:fillRect/>
            </a:stretch>
          </p:blipFill>
          <p:spPr>
            <a:xfrm>
              <a:off x="10416237" y="678434"/>
              <a:ext cx="1257143" cy="361905"/>
            </a:xfrm>
            <a:prstGeom prst="rect">
              <a:avLst/>
            </a:prstGeom>
          </p:spPr>
        </p:pic>
      </p:grpSp>
      <p:sp>
        <p:nvSpPr>
          <p:cNvPr id="6" name="TextBox 5">
            <a:extLst>
              <a:ext uri="{FF2B5EF4-FFF2-40B4-BE49-F238E27FC236}">
                <a16:creationId xmlns:a16="http://schemas.microsoft.com/office/drawing/2014/main" id="{0E63A672-1E06-4B56-99F4-91E7BED65D5D}"/>
              </a:ext>
            </a:extLst>
          </p:cNvPr>
          <p:cNvSpPr txBox="1"/>
          <p:nvPr/>
        </p:nvSpPr>
        <p:spPr>
          <a:xfrm>
            <a:off x="7022897" y="1564639"/>
            <a:ext cx="3988422" cy="4909036"/>
          </a:xfrm>
          <a:prstGeom prst="rect">
            <a:avLst/>
          </a:prstGeom>
          <a:noFill/>
        </p:spPr>
        <p:txBody>
          <a:bodyPr wrap="square" lIns="91440" tIns="45720" rIns="91440" bIns="45720" rtlCol="0" anchor="t">
            <a:spAutoFit/>
          </a:bodyPr>
          <a:lstStyle/>
          <a:p>
            <a:pPr>
              <a:spcAft>
                <a:spcPts val="600"/>
              </a:spcAft>
            </a:pPr>
            <a:r>
              <a:rPr lang="en-AU" b="1" dirty="0"/>
              <a:t>Note:</a:t>
            </a:r>
            <a:r>
              <a:rPr lang="en-AU" dirty="0"/>
              <a:t>  </a:t>
            </a:r>
          </a:p>
          <a:p>
            <a:pPr marL="285750" indent="-285750">
              <a:spcAft>
                <a:spcPts val="600"/>
              </a:spcAft>
              <a:buClr>
                <a:schemeClr val="tx2"/>
              </a:buClr>
              <a:buFont typeface="Arial" panose="020B0604020202020204" pitchFamily="34" charset="0"/>
              <a:buChar char="•"/>
            </a:pPr>
            <a:r>
              <a:rPr lang="en-US" dirty="0"/>
              <a:t>The fields have hints to help the user enter applicable information.</a:t>
            </a:r>
          </a:p>
          <a:p>
            <a:pPr marL="285750" indent="-285750">
              <a:spcAft>
                <a:spcPts val="600"/>
              </a:spcAft>
              <a:buClr>
                <a:schemeClr val="tx2"/>
              </a:buClr>
              <a:buFont typeface="Arial" panose="020B0604020202020204" pitchFamily="34" charset="0"/>
              <a:buChar char="•"/>
            </a:pPr>
            <a:r>
              <a:rPr lang="en-US" dirty="0"/>
              <a:t>The little arrows on the side means there is a pick list of values where you can select the applicable value. </a:t>
            </a:r>
          </a:p>
          <a:p>
            <a:pPr marL="285750" indent="-285750">
              <a:spcAft>
                <a:spcPts val="600"/>
              </a:spcAft>
              <a:buClr>
                <a:schemeClr val="tx2"/>
              </a:buClr>
              <a:buFont typeface="Arial" panose="020B0604020202020204" pitchFamily="34" charset="0"/>
              <a:buChar char="•"/>
            </a:pPr>
            <a:r>
              <a:rPr lang="en-US" dirty="0"/>
              <a:t>The asterisks mean that it is a mandatory or required field. It must have a value. </a:t>
            </a:r>
          </a:p>
          <a:p>
            <a:pPr marL="285750" indent="-285750">
              <a:spcAft>
                <a:spcPts val="600"/>
              </a:spcAft>
              <a:buClr>
                <a:schemeClr val="tx2"/>
              </a:buClr>
              <a:buFont typeface="Arial" panose="020B0604020202020204" pitchFamily="34" charset="0"/>
              <a:buChar char="•"/>
            </a:pPr>
            <a:r>
              <a:rPr lang="en-US" dirty="0"/>
              <a:t>An on-screen notification will display if it has been submitted successfully. </a:t>
            </a:r>
          </a:p>
          <a:p>
            <a:pPr marL="285750" indent="-285750">
              <a:spcAft>
                <a:spcPts val="600"/>
              </a:spcAft>
              <a:buClr>
                <a:schemeClr val="tx2"/>
              </a:buClr>
              <a:buFont typeface="Arial" panose="020B0604020202020204" pitchFamily="34" charset="0"/>
              <a:buChar char="•"/>
            </a:pPr>
            <a:r>
              <a:rPr lang="en-US" dirty="0"/>
              <a:t>On-screen validations are also displayed when information is entered erroneously.</a:t>
            </a:r>
          </a:p>
        </p:txBody>
      </p:sp>
      <p:sp>
        <p:nvSpPr>
          <p:cNvPr id="17" name="Speech Bubble: Rectangle with Corners Rounded 11">
            <a:hlinkClick r:id="" action="ppaction://hlinkshowjump?jump=nextslide"/>
            <a:extLst>
              <a:ext uri="{FF2B5EF4-FFF2-40B4-BE49-F238E27FC236}">
                <a16:creationId xmlns:a16="http://schemas.microsoft.com/office/drawing/2014/main" id="{D33B109F-2EE8-4992-B904-037D48491D3F}"/>
              </a:ext>
            </a:extLst>
          </p:cNvPr>
          <p:cNvSpPr/>
          <p:nvPr/>
        </p:nvSpPr>
        <p:spPr>
          <a:xfrm>
            <a:off x="3822967" y="4677940"/>
            <a:ext cx="1432548" cy="874301"/>
          </a:xfrm>
          <a:prstGeom prst="borderCallout1">
            <a:avLst>
              <a:gd name="adj1" fmla="val 48037"/>
              <a:gd name="adj2" fmla="val 99299"/>
              <a:gd name="adj3" fmla="val 80234"/>
              <a:gd name="adj4" fmla="val 168882"/>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AU" sz="1000">
                <a:solidFill>
                  <a:schemeClr val="tx1"/>
                </a:solidFill>
              </a:rPr>
              <a:t>Select</a:t>
            </a:r>
            <a:r>
              <a:rPr lang="en-AU" sz="1000" b="1">
                <a:solidFill>
                  <a:srgbClr val="2AB67B"/>
                </a:solidFill>
              </a:rPr>
              <a:t> Submit</a:t>
            </a:r>
            <a:endParaRPr lang="en-AU" sz="1000">
              <a:solidFill>
                <a:schemeClr val="tx1"/>
              </a:solidFill>
            </a:endParaRPr>
          </a:p>
        </p:txBody>
      </p:sp>
      <p:grpSp>
        <p:nvGrpSpPr>
          <p:cNvPr id="10" name="Group 9">
            <a:extLst>
              <a:ext uri="{FF2B5EF4-FFF2-40B4-BE49-F238E27FC236}">
                <a16:creationId xmlns:a16="http://schemas.microsoft.com/office/drawing/2014/main" id="{1D9105B0-CA08-4F8F-846A-79E17B5B1B8B}"/>
              </a:ext>
            </a:extLst>
          </p:cNvPr>
          <p:cNvGrpSpPr/>
          <p:nvPr/>
        </p:nvGrpSpPr>
        <p:grpSpPr>
          <a:xfrm>
            <a:off x="1180681" y="2016812"/>
            <a:ext cx="5586046" cy="3872522"/>
            <a:chOff x="1009807" y="1888241"/>
            <a:chExt cx="5586046" cy="3872522"/>
          </a:xfrm>
        </p:grpSpPr>
        <p:pic>
          <p:nvPicPr>
            <p:cNvPr id="2" name="Picture 8" descr="Graphical user interface, application&#10;&#10;Description automatically generated">
              <a:extLst>
                <a:ext uri="{FF2B5EF4-FFF2-40B4-BE49-F238E27FC236}">
                  <a16:creationId xmlns:a16="http://schemas.microsoft.com/office/drawing/2014/main" id="{F1C3EAC4-76B3-428B-B072-3A1A384ED012}"/>
                </a:ext>
              </a:extLst>
            </p:cNvPr>
            <p:cNvPicPr>
              <a:picLocks noChangeAspect="1"/>
            </p:cNvPicPr>
            <p:nvPr/>
          </p:nvPicPr>
          <p:blipFill>
            <a:blip r:embed="rId9"/>
            <a:stretch>
              <a:fillRect/>
            </a:stretch>
          </p:blipFill>
          <p:spPr>
            <a:xfrm>
              <a:off x="1009807" y="1888241"/>
              <a:ext cx="5586046" cy="3872522"/>
            </a:xfrm>
            <a:prstGeom prst="rect">
              <a:avLst/>
            </a:prstGeom>
          </p:spPr>
        </p:pic>
        <p:pic>
          <p:nvPicPr>
            <p:cNvPr id="9" name="Picture 9">
              <a:extLst>
                <a:ext uri="{FF2B5EF4-FFF2-40B4-BE49-F238E27FC236}">
                  <a16:creationId xmlns:a16="http://schemas.microsoft.com/office/drawing/2014/main" id="{532ED495-33DE-4CC4-A20F-5F5AD2A447B0}"/>
                </a:ext>
              </a:extLst>
            </p:cNvPr>
            <p:cNvPicPr>
              <a:picLocks noChangeAspect="1"/>
            </p:cNvPicPr>
            <p:nvPr/>
          </p:nvPicPr>
          <p:blipFill>
            <a:blip r:embed="rId10"/>
            <a:stretch>
              <a:fillRect/>
            </a:stretch>
          </p:blipFill>
          <p:spPr>
            <a:xfrm>
              <a:off x="2016769" y="3280356"/>
              <a:ext cx="1041889" cy="189524"/>
            </a:xfrm>
            <a:prstGeom prst="rect">
              <a:avLst/>
            </a:prstGeom>
          </p:spPr>
        </p:pic>
        <p:pic>
          <p:nvPicPr>
            <p:cNvPr id="5" name="Picture 4">
              <a:extLst>
                <a:ext uri="{FF2B5EF4-FFF2-40B4-BE49-F238E27FC236}">
                  <a16:creationId xmlns:a16="http://schemas.microsoft.com/office/drawing/2014/main" id="{9991DE13-166F-4370-AA31-0C9717219BED}"/>
                </a:ext>
              </a:extLst>
            </p:cNvPr>
            <p:cNvPicPr>
              <a:picLocks noChangeAspect="1"/>
            </p:cNvPicPr>
            <p:nvPr/>
          </p:nvPicPr>
          <p:blipFill>
            <a:blip r:embed="rId11"/>
            <a:stretch>
              <a:fillRect/>
            </a:stretch>
          </p:blipFill>
          <p:spPr>
            <a:xfrm>
              <a:off x="1866582" y="1923320"/>
              <a:ext cx="775041" cy="139891"/>
            </a:xfrm>
            <a:prstGeom prst="rect">
              <a:avLst/>
            </a:prstGeom>
          </p:spPr>
        </p:pic>
      </p:grpSp>
    </p:spTree>
    <p:extLst>
      <p:ext uri="{BB962C8B-B14F-4D97-AF65-F5344CB8AC3E}">
        <p14:creationId xmlns:p14="http://schemas.microsoft.com/office/powerpoint/2010/main" val="42363632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79CD5-50DA-4C4B-8BA9-2D41CDAF2804}"/>
              </a:ext>
            </a:extLst>
          </p:cNvPr>
          <p:cNvSpPr>
            <a:spLocks noGrp="1"/>
          </p:cNvSpPr>
          <p:nvPr>
            <p:ph type="body" sz="quarter" idx="10"/>
          </p:nvPr>
        </p:nvSpPr>
        <p:spPr/>
        <p:txBody>
          <a:bodyPr/>
          <a:lstStyle/>
          <a:p>
            <a:r>
              <a:rPr lang="en-AU"/>
              <a:t>PRODUCTS </a:t>
            </a:r>
          </a:p>
        </p:txBody>
      </p:sp>
      <p:sp>
        <p:nvSpPr>
          <p:cNvPr id="4" name="Text Placeholder 3">
            <a:extLst>
              <a:ext uri="{FF2B5EF4-FFF2-40B4-BE49-F238E27FC236}">
                <a16:creationId xmlns:a16="http://schemas.microsoft.com/office/drawing/2014/main" id="{D7751CB5-7194-4376-977B-1E44BCDE4BE4}"/>
              </a:ext>
            </a:extLst>
          </p:cNvPr>
          <p:cNvSpPr>
            <a:spLocks noGrp="1"/>
          </p:cNvSpPr>
          <p:nvPr>
            <p:ph type="body" sz="quarter" idx="11"/>
          </p:nvPr>
        </p:nvSpPr>
        <p:spPr/>
        <p:txBody>
          <a:bodyPr lIns="91440" tIns="45720" rIns="91440" bIns="45720" anchor="t"/>
          <a:lstStyle/>
          <a:p>
            <a:r>
              <a:rPr lang="en-AU"/>
              <a:t>Use the Register Another after submitting one product</a:t>
            </a:r>
          </a:p>
        </p:txBody>
      </p:sp>
      <p:pic>
        <p:nvPicPr>
          <p:cNvPr id="8" name="Picture 2">
            <a:hlinkClick r:id="" action="ppaction://hlinkshowjump?jump=previousslide"/>
            <a:extLst>
              <a:ext uri="{FF2B5EF4-FFF2-40B4-BE49-F238E27FC236}">
                <a16:creationId xmlns:a16="http://schemas.microsoft.com/office/drawing/2014/main" id="{AA840E29-53FE-4691-9546-E34B16688D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hlinkClick r:id="" action="ppaction://hlinkshowjump?jump=nextslide"/>
            <a:extLst>
              <a:ext uri="{FF2B5EF4-FFF2-40B4-BE49-F238E27FC236}">
                <a16:creationId xmlns:a16="http://schemas.microsoft.com/office/drawing/2014/main" id="{F84A1A01-A745-45EA-818A-477E082928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8687" y="2824161"/>
            <a:ext cx="1209675" cy="1209675"/>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C2052C70-FCE2-4AA8-A0CC-667C333FD888}"/>
              </a:ext>
            </a:extLst>
          </p:cNvPr>
          <p:cNvGrpSpPr/>
          <p:nvPr/>
        </p:nvGrpSpPr>
        <p:grpSpPr>
          <a:xfrm>
            <a:off x="9406713" y="678434"/>
            <a:ext cx="2266667" cy="361906"/>
            <a:chOff x="9406713" y="678434"/>
            <a:chExt cx="2266667" cy="361906"/>
          </a:xfrm>
        </p:grpSpPr>
        <p:pic>
          <p:nvPicPr>
            <p:cNvPr id="12" name="Picture 11">
              <a:hlinkClick r:id="rId4" action="ppaction://hlinksldjump"/>
              <a:extLst>
                <a:ext uri="{FF2B5EF4-FFF2-40B4-BE49-F238E27FC236}">
                  <a16:creationId xmlns:a16="http://schemas.microsoft.com/office/drawing/2014/main" id="{335F8E6D-DA37-4A1D-B8F6-9DE551232FEB}"/>
                </a:ext>
              </a:extLst>
            </p:cNvPr>
            <p:cNvPicPr>
              <a:picLocks noChangeAspect="1"/>
            </p:cNvPicPr>
            <p:nvPr/>
          </p:nvPicPr>
          <p:blipFill>
            <a:blip r:embed="rId5"/>
            <a:stretch>
              <a:fillRect/>
            </a:stretch>
          </p:blipFill>
          <p:spPr>
            <a:xfrm>
              <a:off x="9406713" y="678435"/>
              <a:ext cx="1009524" cy="361905"/>
            </a:xfrm>
            <a:prstGeom prst="rect">
              <a:avLst/>
            </a:prstGeom>
          </p:spPr>
        </p:pic>
        <p:pic>
          <p:nvPicPr>
            <p:cNvPr id="13" name="Picture 12">
              <a:hlinkClick r:id="rId6" action="ppaction://hlinksldjump"/>
              <a:extLst>
                <a:ext uri="{FF2B5EF4-FFF2-40B4-BE49-F238E27FC236}">
                  <a16:creationId xmlns:a16="http://schemas.microsoft.com/office/drawing/2014/main" id="{DC6FF11D-0341-488D-91E6-9D189478C861}"/>
                </a:ext>
              </a:extLst>
            </p:cNvPr>
            <p:cNvPicPr>
              <a:picLocks noChangeAspect="1"/>
            </p:cNvPicPr>
            <p:nvPr/>
          </p:nvPicPr>
          <p:blipFill>
            <a:blip r:embed="rId7"/>
            <a:stretch>
              <a:fillRect/>
            </a:stretch>
          </p:blipFill>
          <p:spPr>
            <a:xfrm>
              <a:off x="10416237" y="678434"/>
              <a:ext cx="1257143" cy="361905"/>
            </a:xfrm>
            <a:prstGeom prst="rect">
              <a:avLst/>
            </a:prstGeom>
          </p:spPr>
        </p:pic>
      </p:grpSp>
      <p:sp>
        <p:nvSpPr>
          <p:cNvPr id="7" name="Rectangle 6">
            <a:extLst>
              <a:ext uri="{FF2B5EF4-FFF2-40B4-BE49-F238E27FC236}">
                <a16:creationId xmlns:a16="http://schemas.microsoft.com/office/drawing/2014/main" id="{4FAA8E84-0CCC-47E9-BC61-DABB57CD236B}"/>
              </a:ext>
            </a:extLst>
          </p:cNvPr>
          <p:cNvSpPr/>
          <p:nvPr/>
        </p:nvSpPr>
        <p:spPr>
          <a:xfrm>
            <a:off x="4008582" y="2622247"/>
            <a:ext cx="822036" cy="65535"/>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AU"/>
          </a:p>
        </p:txBody>
      </p:sp>
      <p:grpSp>
        <p:nvGrpSpPr>
          <p:cNvPr id="21" name="Group 20">
            <a:extLst>
              <a:ext uri="{FF2B5EF4-FFF2-40B4-BE49-F238E27FC236}">
                <a16:creationId xmlns:a16="http://schemas.microsoft.com/office/drawing/2014/main" id="{5A0A9A63-51A0-4689-A6DB-5A4E09BF5F53}"/>
              </a:ext>
            </a:extLst>
          </p:cNvPr>
          <p:cNvGrpSpPr/>
          <p:nvPr/>
        </p:nvGrpSpPr>
        <p:grpSpPr>
          <a:xfrm>
            <a:off x="1691144" y="1937454"/>
            <a:ext cx="8609165" cy="3966520"/>
            <a:chOff x="1606302" y="2050576"/>
            <a:chExt cx="8609165" cy="3966520"/>
          </a:xfrm>
        </p:grpSpPr>
        <p:grpSp>
          <p:nvGrpSpPr>
            <p:cNvPr id="20" name="Group 19">
              <a:extLst>
                <a:ext uri="{FF2B5EF4-FFF2-40B4-BE49-F238E27FC236}">
                  <a16:creationId xmlns:a16="http://schemas.microsoft.com/office/drawing/2014/main" id="{209F3172-CEC7-44D2-B717-A76D7EBDEDCB}"/>
                </a:ext>
              </a:extLst>
            </p:cNvPr>
            <p:cNvGrpSpPr/>
            <p:nvPr/>
          </p:nvGrpSpPr>
          <p:grpSpPr>
            <a:xfrm>
              <a:off x="1606302" y="2050576"/>
              <a:ext cx="6934200" cy="3966520"/>
              <a:chOff x="2330938" y="2031893"/>
              <a:chExt cx="6934200" cy="3966520"/>
            </a:xfrm>
          </p:grpSpPr>
          <p:pic>
            <p:nvPicPr>
              <p:cNvPr id="9" name="Picture 13" descr="Graphical user interface, application&#10;&#10;Description automatically generated">
                <a:extLst>
                  <a:ext uri="{FF2B5EF4-FFF2-40B4-BE49-F238E27FC236}">
                    <a16:creationId xmlns:a16="http://schemas.microsoft.com/office/drawing/2014/main" id="{5DCD07C2-98B6-48E7-AD14-162DF38E1A78}"/>
                  </a:ext>
                </a:extLst>
              </p:cNvPr>
              <p:cNvPicPr>
                <a:picLocks noChangeAspect="1"/>
              </p:cNvPicPr>
              <p:nvPr/>
            </p:nvPicPr>
            <p:blipFill>
              <a:blip r:embed="rId8"/>
              <a:stretch>
                <a:fillRect/>
              </a:stretch>
            </p:blipFill>
            <p:spPr>
              <a:xfrm>
                <a:off x="2330938" y="2031893"/>
                <a:ext cx="6934200" cy="3966520"/>
              </a:xfrm>
              <a:prstGeom prst="rect">
                <a:avLst/>
              </a:prstGeom>
            </p:spPr>
          </p:pic>
          <p:grpSp>
            <p:nvGrpSpPr>
              <p:cNvPr id="19" name="Group 18">
                <a:extLst>
                  <a:ext uri="{FF2B5EF4-FFF2-40B4-BE49-F238E27FC236}">
                    <a16:creationId xmlns:a16="http://schemas.microsoft.com/office/drawing/2014/main" id="{75721E55-BFBB-4229-A96F-5A129CDE4DA4}"/>
                  </a:ext>
                </a:extLst>
              </p:cNvPr>
              <p:cNvGrpSpPr/>
              <p:nvPr/>
            </p:nvGrpSpPr>
            <p:grpSpPr>
              <a:xfrm>
                <a:off x="2771287" y="2826238"/>
                <a:ext cx="2103192" cy="296985"/>
                <a:chOff x="2771287" y="2826238"/>
                <a:chExt cx="2103192" cy="296985"/>
              </a:xfrm>
            </p:grpSpPr>
            <p:pic>
              <p:nvPicPr>
                <p:cNvPr id="15" name="Picture 15">
                  <a:extLst>
                    <a:ext uri="{FF2B5EF4-FFF2-40B4-BE49-F238E27FC236}">
                      <a16:creationId xmlns:a16="http://schemas.microsoft.com/office/drawing/2014/main" id="{FBCB2A50-467C-4AA9-87B0-3E89A6A92145}"/>
                    </a:ext>
                  </a:extLst>
                </p:cNvPr>
                <p:cNvPicPr>
                  <a:picLocks noChangeAspect="1"/>
                </p:cNvPicPr>
                <p:nvPr/>
              </p:nvPicPr>
              <p:blipFill>
                <a:blip r:embed="rId9"/>
                <a:stretch>
                  <a:fillRect/>
                </a:stretch>
              </p:blipFill>
              <p:spPr>
                <a:xfrm>
                  <a:off x="2771287" y="2943469"/>
                  <a:ext cx="1022350" cy="179754"/>
                </a:xfrm>
                <a:prstGeom prst="rect">
                  <a:avLst/>
                </a:prstGeom>
              </p:spPr>
            </p:pic>
            <p:pic>
              <p:nvPicPr>
                <p:cNvPr id="16" name="Picture 16">
                  <a:extLst>
                    <a:ext uri="{FF2B5EF4-FFF2-40B4-BE49-F238E27FC236}">
                      <a16:creationId xmlns:a16="http://schemas.microsoft.com/office/drawing/2014/main" id="{CFCC6C89-DD86-4164-8B60-0AEB6789DCBF}"/>
                    </a:ext>
                  </a:extLst>
                </p:cNvPr>
                <p:cNvPicPr>
                  <a:picLocks noChangeAspect="1"/>
                </p:cNvPicPr>
                <p:nvPr/>
              </p:nvPicPr>
              <p:blipFill>
                <a:blip r:embed="rId10"/>
                <a:stretch>
                  <a:fillRect/>
                </a:stretch>
              </p:blipFill>
              <p:spPr>
                <a:xfrm>
                  <a:off x="3702904" y="2826238"/>
                  <a:ext cx="1171575" cy="228600"/>
                </a:xfrm>
                <a:prstGeom prst="rect">
                  <a:avLst/>
                </a:prstGeom>
              </p:spPr>
            </p:pic>
          </p:grpSp>
        </p:grpSp>
        <p:sp>
          <p:nvSpPr>
            <p:cNvPr id="14" name="Speech Bubble: Rectangle with Corners Rounded 11">
              <a:hlinkClick r:id="" action="ppaction://hlinkshowjump?jump=nextslide"/>
              <a:extLst>
                <a:ext uri="{FF2B5EF4-FFF2-40B4-BE49-F238E27FC236}">
                  <a16:creationId xmlns:a16="http://schemas.microsoft.com/office/drawing/2014/main" id="{DDC991EA-DDDE-4174-852B-74F588C7D8A0}"/>
                </a:ext>
              </a:extLst>
            </p:cNvPr>
            <p:cNvSpPr/>
            <p:nvPr/>
          </p:nvSpPr>
          <p:spPr>
            <a:xfrm>
              <a:off x="8782919" y="3899530"/>
              <a:ext cx="1432548" cy="874301"/>
            </a:xfrm>
            <a:prstGeom prst="borderCallout1">
              <a:avLst>
                <a:gd name="adj1" fmla="val 101948"/>
                <a:gd name="adj2" fmla="val 14411"/>
                <a:gd name="adj3" fmla="val 142770"/>
                <a:gd name="adj4" fmla="val -45640"/>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AU" sz="1000" dirty="0">
                  <a:solidFill>
                    <a:schemeClr val="tx1"/>
                  </a:solidFill>
                </a:rPr>
                <a:t>Select</a:t>
              </a:r>
              <a:r>
                <a:rPr lang="en-AU" sz="1000" b="1" dirty="0">
                  <a:solidFill>
                    <a:srgbClr val="2AB67B"/>
                  </a:solidFill>
                </a:rPr>
                <a:t> </a:t>
              </a:r>
              <a:r>
                <a:rPr lang="en-AU" sz="1000" dirty="0">
                  <a:solidFill>
                    <a:schemeClr val="tx1"/>
                  </a:solidFill>
                </a:rPr>
                <a:t>this button to </a:t>
              </a:r>
              <a:r>
                <a:rPr lang="en-AU" sz="1000" b="1" dirty="0">
                  <a:solidFill>
                    <a:srgbClr val="2AB67B"/>
                  </a:solidFill>
                </a:rPr>
                <a:t>Register Another </a:t>
              </a:r>
              <a:r>
                <a:rPr lang="en-AU" sz="1000" dirty="0">
                  <a:solidFill>
                    <a:schemeClr val="tx1"/>
                  </a:solidFill>
                </a:rPr>
                <a:t>product</a:t>
              </a:r>
            </a:p>
          </p:txBody>
        </p:sp>
      </p:grpSp>
    </p:spTree>
    <p:extLst>
      <p:ext uri="{BB962C8B-B14F-4D97-AF65-F5344CB8AC3E}">
        <p14:creationId xmlns:p14="http://schemas.microsoft.com/office/powerpoint/2010/main" val="4073803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D381101-D9D0-4988-A717-0336B241655D}"/>
              </a:ext>
            </a:extLst>
          </p:cNvPr>
          <p:cNvSpPr>
            <a:spLocks noGrp="1"/>
          </p:cNvSpPr>
          <p:nvPr>
            <p:ph type="body" sz="quarter" idx="10"/>
          </p:nvPr>
        </p:nvSpPr>
        <p:spPr/>
        <p:txBody>
          <a:bodyPr/>
          <a:lstStyle/>
          <a:p>
            <a:r>
              <a:rPr lang="en-AU"/>
              <a:t>PRODUCTS</a:t>
            </a:r>
          </a:p>
        </p:txBody>
      </p:sp>
      <p:sp>
        <p:nvSpPr>
          <p:cNvPr id="4" name="Text Placeholder 3">
            <a:extLst>
              <a:ext uri="{FF2B5EF4-FFF2-40B4-BE49-F238E27FC236}">
                <a16:creationId xmlns:a16="http://schemas.microsoft.com/office/drawing/2014/main" id="{24E3ED83-D5F5-4FD7-A864-C6A65F3E20D1}"/>
              </a:ext>
            </a:extLst>
          </p:cNvPr>
          <p:cNvSpPr>
            <a:spLocks noGrp="1"/>
          </p:cNvSpPr>
          <p:nvPr>
            <p:ph type="body" sz="quarter" idx="11"/>
          </p:nvPr>
        </p:nvSpPr>
        <p:spPr/>
        <p:txBody>
          <a:bodyPr/>
          <a:lstStyle/>
          <a:p>
            <a:r>
              <a:rPr lang="en-AU" dirty="0"/>
              <a:t>Bulk upload products</a:t>
            </a:r>
          </a:p>
        </p:txBody>
      </p:sp>
      <p:pic>
        <p:nvPicPr>
          <p:cNvPr id="9" name="Picture 2">
            <a:hlinkClick r:id="" action="ppaction://hlinkshowjump?jump=previousslide"/>
            <a:extLst>
              <a:ext uri="{FF2B5EF4-FFF2-40B4-BE49-F238E27FC236}">
                <a16:creationId xmlns:a16="http://schemas.microsoft.com/office/drawing/2014/main" id="{0D6973B6-DC30-4F89-836C-A7AC028236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hlinkClick r:id="" action="ppaction://hlinkshowjump?jump=nextslide"/>
            <a:extLst>
              <a:ext uri="{FF2B5EF4-FFF2-40B4-BE49-F238E27FC236}">
                <a16:creationId xmlns:a16="http://schemas.microsoft.com/office/drawing/2014/main" id="{B964E548-9808-435A-8DAC-13F555B65C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8687" y="2824161"/>
            <a:ext cx="1209675" cy="120967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A078C5B-3BEF-4B73-B7DF-24C07316FC02}"/>
              </a:ext>
            </a:extLst>
          </p:cNvPr>
          <p:cNvSpPr/>
          <p:nvPr/>
        </p:nvSpPr>
        <p:spPr>
          <a:xfrm>
            <a:off x="2262909" y="2973229"/>
            <a:ext cx="508000" cy="84581"/>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AU"/>
          </a:p>
        </p:txBody>
      </p:sp>
      <p:grpSp>
        <p:nvGrpSpPr>
          <p:cNvPr id="13" name="Group 12">
            <a:extLst>
              <a:ext uri="{FF2B5EF4-FFF2-40B4-BE49-F238E27FC236}">
                <a16:creationId xmlns:a16="http://schemas.microsoft.com/office/drawing/2014/main" id="{2A218B35-79B5-46E9-BF65-958450A6827E}"/>
              </a:ext>
            </a:extLst>
          </p:cNvPr>
          <p:cNvGrpSpPr/>
          <p:nvPr/>
        </p:nvGrpSpPr>
        <p:grpSpPr>
          <a:xfrm>
            <a:off x="2179782" y="3842202"/>
            <a:ext cx="4941356" cy="2392190"/>
            <a:chOff x="6147331" y="3986281"/>
            <a:chExt cx="4941356" cy="2392190"/>
          </a:xfrm>
        </p:grpSpPr>
        <p:pic>
          <p:nvPicPr>
            <p:cNvPr id="8" name="Picture 9" descr="Graphical user interface, application, PowerPoint&#10;&#10;Description automatically generated">
              <a:extLst>
                <a:ext uri="{FF2B5EF4-FFF2-40B4-BE49-F238E27FC236}">
                  <a16:creationId xmlns:a16="http://schemas.microsoft.com/office/drawing/2014/main" id="{220847AA-894E-4083-8B70-F0241B8BEAA0}"/>
                </a:ext>
              </a:extLst>
            </p:cNvPr>
            <p:cNvPicPr>
              <a:picLocks noChangeAspect="1"/>
            </p:cNvPicPr>
            <p:nvPr/>
          </p:nvPicPr>
          <p:blipFill>
            <a:blip r:embed="rId4"/>
            <a:stretch>
              <a:fillRect/>
            </a:stretch>
          </p:blipFill>
          <p:spPr>
            <a:xfrm>
              <a:off x="6147331" y="3986281"/>
              <a:ext cx="4179276" cy="1635119"/>
            </a:xfrm>
            <a:prstGeom prst="rect">
              <a:avLst/>
            </a:prstGeom>
          </p:spPr>
        </p:pic>
        <p:sp>
          <p:nvSpPr>
            <p:cNvPr id="17" name="Speech Bubble: Rectangle with Corners Rounded 11">
              <a:hlinkClick r:id="" action="ppaction://hlinkshowjump?jump=nextslide"/>
              <a:extLst>
                <a:ext uri="{FF2B5EF4-FFF2-40B4-BE49-F238E27FC236}">
                  <a16:creationId xmlns:a16="http://schemas.microsoft.com/office/drawing/2014/main" id="{30B5FE00-C527-4DB1-8EB8-4464007F3301}"/>
                </a:ext>
              </a:extLst>
            </p:cNvPr>
            <p:cNvSpPr/>
            <p:nvPr/>
          </p:nvSpPr>
          <p:spPr>
            <a:xfrm>
              <a:off x="10046908" y="5621400"/>
              <a:ext cx="1041779" cy="757071"/>
            </a:xfrm>
            <a:prstGeom prst="borderCallout1">
              <a:avLst>
                <a:gd name="adj1" fmla="val 1929"/>
                <a:gd name="adj2" fmla="val 50568"/>
                <a:gd name="adj3" fmla="val -50218"/>
                <a:gd name="adj4" fmla="val -27413"/>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AU" sz="1000" dirty="0">
                  <a:solidFill>
                    <a:srgbClr val="2AB67B"/>
                  </a:solidFill>
                </a:rPr>
                <a:t>Click</a:t>
              </a:r>
              <a:r>
                <a:rPr lang="en-AU" sz="1000" b="1" dirty="0">
                  <a:solidFill>
                    <a:srgbClr val="2AB67B"/>
                  </a:solidFill>
                </a:rPr>
                <a:t> HERE </a:t>
              </a:r>
              <a:r>
                <a:rPr lang="en-AU" sz="1000" dirty="0">
                  <a:solidFill>
                    <a:schemeClr val="tx1"/>
                  </a:solidFill>
                </a:rPr>
                <a:t>to access the bulk upload template</a:t>
              </a:r>
            </a:p>
          </p:txBody>
        </p:sp>
      </p:grpSp>
      <p:grpSp>
        <p:nvGrpSpPr>
          <p:cNvPr id="7" name="Group 6">
            <a:extLst>
              <a:ext uri="{FF2B5EF4-FFF2-40B4-BE49-F238E27FC236}">
                <a16:creationId xmlns:a16="http://schemas.microsoft.com/office/drawing/2014/main" id="{2D9B70C1-AAD5-4189-97F7-FA2B5B86E946}"/>
              </a:ext>
            </a:extLst>
          </p:cNvPr>
          <p:cNvGrpSpPr/>
          <p:nvPr/>
        </p:nvGrpSpPr>
        <p:grpSpPr>
          <a:xfrm>
            <a:off x="982785" y="1564639"/>
            <a:ext cx="5518557" cy="2110521"/>
            <a:chOff x="982785" y="1564639"/>
            <a:chExt cx="5518557" cy="2110521"/>
          </a:xfrm>
        </p:grpSpPr>
        <p:pic>
          <p:nvPicPr>
            <p:cNvPr id="10" name="Picture 12" descr="Graphical user interface, application&#10;&#10;Description automatically generated">
              <a:extLst>
                <a:ext uri="{FF2B5EF4-FFF2-40B4-BE49-F238E27FC236}">
                  <a16:creationId xmlns:a16="http://schemas.microsoft.com/office/drawing/2014/main" id="{378192FE-C502-4C00-A619-DA179AF01672}"/>
                </a:ext>
              </a:extLst>
            </p:cNvPr>
            <p:cNvPicPr>
              <a:picLocks noChangeAspect="1"/>
            </p:cNvPicPr>
            <p:nvPr/>
          </p:nvPicPr>
          <p:blipFill>
            <a:blip r:embed="rId5"/>
            <a:stretch>
              <a:fillRect/>
            </a:stretch>
          </p:blipFill>
          <p:spPr>
            <a:xfrm>
              <a:off x="982785" y="2274303"/>
              <a:ext cx="4657969" cy="1400857"/>
            </a:xfrm>
            <a:prstGeom prst="rect">
              <a:avLst/>
            </a:prstGeom>
          </p:spPr>
        </p:pic>
        <p:sp>
          <p:nvSpPr>
            <p:cNvPr id="16" name="Speech Bubble: Rectangle with Corners Rounded 11">
              <a:hlinkClick r:id="" action="ppaction://hlinkshowjump?jump=nextslide"/>
              <a:extLst>
                <a:ext uri="{FF2B5EF4-FFF2-40B4-BE49-F238E27FC236}">
                  <a16:creationId xmlns:a16="http://schemas.microsoft.com/office/drawing/2014/main" id="{30B5FE00-C527-4DB1-8EB8-4464007F3301}"/>
                </a:ext>
              </a:extLst>
            </p:cNvPr>
            <p:cNvSpPr/>
            <p:nvPr/>
          </p:nvSpPr>
          <p:spPr>
            <a:xfrm>
              <a:off x="5283199" y="1564639"/>
              <a:ext cx="1218143" cy="659739"/>
            </a:xfrm>
            <a:prstGeom prst="borderCallout1">
              <a:avLst>
                <a:gd name="adj1" fmla="val 176240"/>
                <a:gd name="adj2" fmla="val -15197"/>
                <a:gd name="adj3" fmla="val 103354"/>
                <a:gd name="adj4" fmla="val 28505"/>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AU" sz="1000">
                  <a:solidFill>
                    <a:srgbClr val="2AB67B"/>
                  </a:solidFill>
                </a:rPr>
                <a:t>Click</a:t>
              </a:r>
              <a:r>
                <a:rPr lang="en-AU" sz="1000" b="1">
                  <a:solidFill>
                    <a:srgbClr val="2AB67B"/>
                  </a:solidFill>
                </a:rPr>
                <a:t> HERE </a:t>
              </a:r>
              <a:r>
                <a:rPr lang="en-AU" sz="1000">
                  <a:solidFill>
                    <a:schemeClr val="tx1"/>
                  </a:solidFill>
                </a:rPr>
                <a:t>to access the bulk upload template</a:t>
              </a:r>
            </a:p>
          </p:txBody>
        </p:sp>
        <p:pic>
          <p:nvPicPr>
            <p:cNvPr id="6" name="Picture 5">
              <a:extLst>
                <a:ext uri="{FF2B5EF4-FFF2-40B4-BE49-F238E27FC236}">
                  <a16:creationId xmlns:a16="http://schemas.microsoft.com/office/drawing/2014/main" id="{E7E341B4-2B67-49A9-B6E3-83654674D617}"/>
                </a:ext>
              </a:extLst>
            </p:cNvPr>
            <p:cNvPicPr>
              <a:picLocks noChangeAspect="1"/>
            </p:cNvPicPr>
            <p:nvPr/>
          </p:nvPicPr>
          <p:blipFill>
            <a:blip r:embed="rId6"/>
            <a:stretch>
              <a:fillRect/>
            </a:stretch>
          </p:blipFill>
          <p:spPr>
            <a:xfrm>
              <a:off x="1282920" y="3464726"/>
              <a:ext cx="1071864" cy="167527"/>
            </a:xfrm>
            <a:prstGeom prst="rect">
              <a:avLst/>
            </a:prstGeom>
          </p:spPr>
        </p:pic>
        <p:pic>
          <p:nvPicPr>
            <p:cNvPr id="2" name="Picture 1">
              <a:extLst>
                <a:ext uri="{FF2B5EF4-FFF2-40B4-BE49-F238E27FC236}">
                  <a16:creationId xmlns:a16="http://schemas.microsoft.com/office/drawing/2014/main" id="{89E36365-94E4-4433-83CF-A1DA33A57264}"/>
                </a:ext>
              </a:extLst>
            </p:cNvPr>
            <p:cNvPicPr>
              <a:picLocks noChangeAspect="1"/>
            </p:cNvPicPr>
            <p:nvPr/>
          </p:nvPicPr>
          <p:blipFill>
            <a:blip r:embed="rId7"/>
            <a:stretch>
              <a:fillRect/>
            </a:stretch>
          </p:blipFill>
          <p:spPr>
            <a:xfrm>
              <a:off x="1745672" y="2296670"/>
              <a:ext cx="680471" cy="122822"/>
            </a:xfrm>
            <a:prstGeom prst="rect">
              <a:avLst/>
            </a:prstGeom>
          </p:spPr>
        </p:pic>
      </p:grpSp>
      <p:sp>
        <p:nvSpPr>
          <p:cNvPr id="14" name="TextBox 13">
            <a:extLst>
              <a:ext uri="{FF2B5EF4-FFF2-40B4-BE49-F238E27FC236}">
                <a16:creationId xmlns:a16="http://schemas.microsoft.com/office/drawing/2014/main" id="{5E3BB77A-BE2D-46D6-9506-7845C0716943}"/>
              </a:ext>
            </a:extLst>
          </p:cNvPr>
          <p:cNvSpPr txBox="1"/>
          <p:nvPr/>
        </p:nvSpPr>
        <p:spPr>
          <a:xfrm>
            <a:off x="6931663" y="2532826"/>
            <a:ext cx="4217288" cy="2031325"/>
          </a:xfrm>
          <a:prstGeom prst="rect">
            <a:avLst/>
          </a:prstGeom>
          <a:noFill/>
        </p:spPr>
        <p:txBody>
          <a:bodyPr wrap="square" rtlCol="0">
            <a:spAutoFit/>
          </a:bodyPr>
          <a:lstStyle/>
          <a:p>
            <a:r>
              <a:rPr lang="en-GB" dirty="0"/>
              <a:t>The bulk upload template includes a tab with the instructions on how to complete the template.</a:t>
            </a:r>
          </a:p>
          <a:p>
            <a:endParaRPr lang="en-GB" dirty="0"/>
          </a:p>
          <a:p>
            <a:r>
              <a:rPr lang="en-GB" dirty="0"/>
              <a:t>The template must be saved in CSV format before being uploaded into the Product Portal.</a:t>
            </a:r>
            <a:endParaRPr lang="en-AU" dirty="0"/>
          </a:p>
        </p:txBody>
      </p:sp>
    </p:spTree>
    <p:extLst>
      <p:ext uri="{BB962C8B-B14F-4D97-AF65-F5344CB8AC3E}">
        <p14:creationId xmlns:p14="http://schemas.microsoft.com/office/powerpoint/2010/main" val="41356570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9E1089E-0E27-42A2-9A60-D89546EA365E}"/>
              </a:ext>
            </a:extLst>
          </p:cNvPr>
          <p:cNvPicPr>
            <a:picLocks noChangeAspect="1"/>
          </p:cNvPicPr>
          <p:nvPr/>
        </p:nvPicPr>
        <p:blipFill>
          <a:blip r:embed="rId2"/>
          <a:stretch>
            <a:fillRect/>
          </a:stretch>
        </p:blipFill>
        <p:spPr>
          <a:xfrm>
            <a:off x="7759174" y="-1"/>
            <a:ext cx="4432826" cy="6771993"/>
          </a:xfrm>
          <a:prstGeom prst="rect">
            <a:avLst/>
          </a:prstGeom>
        </p:spPr>
      </p:pic>
      <p:sp>
        <p:nvSpPr>
          <p:cNvPr id="5" name="Text Placeholder 4">
            <a:extLst>
              <a:ext uri="{FF2B5EF4-FFF2-40B4-BE49-F238E27FC236}">
                <a16:creationId xmlns:a16="http://schemas.microsoft.com/office/drawing/2014/main" id="{2F634488-78ED-534D-A407-4FACED35D5D0}"/>
              </a:ext>
            </a:extLst>
          </p:cNvPr>
          <p:cNvSpPr>
            <a:spLocks noGrp="1"/>
          </p:cNvSpPr>
          <p:nvPr>
            <p:ph type="body" sz="quarter" idx="11"/>
          </p:nvPr>
        </p:nvSpPr>
        <p:spPr>
          <a:xfrm>
            <a:off x="601662" y="1199515"/>
            <a:ext cx="7056641" cy="365124"/>
          </a:xfrm>
          <a:prstGeom prst="rect">
            <a:avLst/>
          </a:prstGeom>
        </p:spPr>
        <p:txBody>
          <a:bodyPr lIns="91440" tIns="45720" rIns="91440" bIns="45720" anchor="t"/>
          <a:lstStyle/>
          <a:p>
            <a:r>
              <a:rPr lang="en-AU" sz="2000">
                <a:solidFill>
                  <a:srgbClr val="2AB67B"/>
                </a:solidFill>
              </a:rPr>
              <a:t>Beverage </a:t>
            </a:r>
            <a:r>
              <a:rPr lang="en-AU"/>
              <a:t>Supplier</a:t>
            </a:r>
            <a:r>
              <a:rPr lang="en-AU" sz="2000">
                <a:solidFill>
                  <a:srgbClr val="2AB67B"/>
                </a:solidFill>
              </a:rPr>
              <a:t> </a:t>
            </a:r>
            <a:r>
              <a:rPr lang="en-AU"/>
              <a:t>Sales</a:t>
            </a:r>
            <a:r>
              <a:rPr lang="en-AU" sz="2000">
                <a:solidFill>
                  <a:srgbClr val="2AB67B"/>
                </a:solidFill>
              </a:rPr>
              <a:t> </a:t>
            </a:r>
            <a:r>
              <a:rPr lang="en-AU"/>
              <a:t>Volumes</a:t>
            </a:r>
            <a:r>
              <a:rPr lang="en-AU" sz="2000">
                <a:solidFill>
                  <a:srgbClr val="2AB67B"/>
                </a:solidFill>
              </a:rPr>
              <a:t> declaration</a:t>
            </a:r>
            <a:endParaRPr lang="en-US" sz="2000">
              <a:solidFill>
                <a:srgbClr val="2AB67B"/>
              </a:solidFill>
            </a:endParaRPr>
          </a:p>
        </p:txBody>
      </p:sp>
      <p:sp>
        <p:nvSpPr>
          <p:cNvPr id="13" name="Title 12">
            <a:extLst>
              <a:ext uri="{FF2B5EF4-FFF2-40B4-BE49-F238E27FC236}">
                <a16:creationId xmlns:a16="http://schemas.microsoft.com/office/drawing/2014/main" id="{307C6AC3-ACFB-4015-B3C7-7D0AFD27BDEE}"/>
              </a:ext>
            </a:extLst>
          </p:cNvPr>
          <p:cNvSpPr>
            <a:spLocks noGrp="1"/>
          </p:cNvSpPr>
          <p:nvPr>
            <p:ph type="title"/>
          </p:nvPr>
        </p:nvSpPr>
        <p:spPr/>
        <p:txBody>
          <a:bodyPr/>
          <a:lstStyle/>
          <a:p>
            <a:r>
              <a:rPr lang="en-AU"/>
              <a:t>SALES VOLUMES</a:t>
            </a:r>
          </a:p>
        </p:txBody>
      </p:sp>
      <p:pic>
        <p:nvPicPr>
          <p:cNvPr id="8" name="Picture 7" descr="A picture containing wheel&#10;&#10;Description automatically generated">
            <a:extLst>
              <a:ext uri="{FF2B5EF4-FFF2-40B4-BE49-F238E27FC236}">
                <a16:creationId xmlns:a16="http://schemas.microsoft.com/office/drawing/2014/main" id="{40B34FAA-8C1A-464A-8EE4-9989238255C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pic>
        <p:nvPicPr>
          <p:cNvPr id="10" name="Picture 9">
            <a:hlinkClick r:id="" action="ppaction://hlinkshowjump?jump=previousslide"/>
            <a:extLst>
              <a:ext uri="{FF2B5EF4-FFF2-40B4-BE49-F238E27FC236}">
                <a16:creationId xmlns:a16="http://schemas.microsoft.com/office/drawing/2014/main" id="{0AC72922-F1CF-4461-8A17-782F70F510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6499ED39-828B-4C00-8544-2DCDBA380DE3}"/>
              </a:ext>
            </a:extLst>
          </p:cNvPr>
          <p:cNvSpPr txBox="1"/>
          <p:nvPr/>
        </p:nvSpPr>
        <p:spPr>
          <a:xfrm>
            <a:off x="932720" y="2402621"/>
            <a:ext cx="6165872" cy="2185214"/>
          </a:xfrm>
          <a:prstGeom prst="rect">
            <a:avLst/>
          </a:prstGeom>
          <a:noFill/>
        </p:spPr>
        <p:txBody>
          <a:bodyPr wrap="square" lIns="91440" tIns="45720" rIns="91440" bIns="45720" anchor="t">
            <a:spAutoFit/>
          </a:bodyPr>
          <a:lstStyle/>
          <a:p>
            <a:pPr marL="342900" indent="-285750">
              <a:spcAft>
                <a:spcPts val="1200"/>
              </a:spcAft>
              <a:buClr>
                <a:schemeClr val="tx2"/>
              </a:buClr>
              <a:buFont typeface="Wingdings" panose="05000000000000000000" pitchFamily="2" charset="2"/>
              <a:buChar char="v"/>
            </a:pPr>
            <a:r>
              <a:rPr lang="en-US"/>
              <a:t>In accordance with the legislation, a</a:t>
            </a:r>
            <a:r>
              <a:rPr lang="en-US" sz="1800"/>
              <a:t> Beverage Manufactu</a:t>
            </a:r>
            <a:r>
              <a:rPr lang="en-US"/>
              <a:t>rer must</a:t>
            </a:r>
            <a:r>
              <a:rPr lang="en-US" sz="1800"/>
              <a:t> declare their </a:t>
            </a:r>
            <a:r>
              <a:rPr lang="en-US"/>
              <a:t>historical sales</a:t>
            </a:r>
            <a:r>
              <a:rPr lang="en-US" sz="1800"/>
              <a:t> volumes</a:t>
            </a:r>
            <a:r>
              <a:rPr lang="en-US"/>
              <a:t> in order to contribute to the Scheme costs</a:t>
            </a:r>
            <a:r>
              <a:rPr lang="en-US" sz="1800"/>
              <a:t>.</a:t>
            </a:r>
          </a:p>
          <a:p>
            <a:pPr marL="342900" indent="-285750">
              <a:spcAft>
                <a:spcPts val="1200"/>
              </a:spcAft>
              <a:buClr>
                <a:schemeClr val="tx2"/>
              </a:buClr>
              <a:buFont typeface="Wingdings" panose="05000000000000000000" pitchFamily="2" charset="2"/>
              <a:buChar char="v"/>
            </a:pPr>
            <a:r>
              <a:rPr lang="en-US" sz="1800"/>
              <a:t>These are monthly declarations and </a:t>
            </a:r>
            <a:r>
              <a:rPr lang="en-US"/>
              <a:t>must</a:t>
            </a:r>
            <a:r>
              <a:rPr lang="en-US" sz="1800"/>
              <a:t> be </a:t>
            </a:r>
            <a:r>
              <a:rPr lang="en-US"/>
              <a:t>submitted in the Portal </a:t>
            </a:r>
            <a:r>
              <a:rPr lang="en-US" sz="1800"/>
              <a:t>before the 15</a:t>
            </a:r>
            <a:r>
              <a:rPr lang="en-US" sz="1800" baseline="30000"/>
              <a:t>th</a:t>
            </a:r>
            <a:r>
              <a:rPr lang="en-US" sz="1800"/>
              <a:t> of the month, otherwise it will show as overdue and an invoice will be generated based upon estimated data</a:t>
            </a:r>
            <a:r>
              <a:rPr lang="en-US"/>
              <a:t>. </a:t>
            </a:r>
            <a:endParaRPr lang="en-US">
              <a:cs typeface="Arial"/>
            </a:endParaRPr>
          </a:p>
        </p:txBody>
      </p:sp>
      <p:pic>
        <p:nvPicPr>
          <p:cNvPr id="2" name="Picture 1">
            <a:hlinkClick r:id="" action="ppaction://hlinkshowjump?jump=nextslide"/>
            <a:extLst>
              <a:ext uri="{FF2B5EF4-FFF2-40B4-BE49-F238E27FC236}">
                <a16:creationId xmlns:a16="http://schemas.microsoft.com/office/drawing/2014/main" id="{EE681906-ACB5-49A1-94DF-1E11DA9833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83196"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1721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4C496C5-0D41-4FA3-B646-77061F4736EF}"/>
              </a:ext>
            </a:extLst>
          </p:cNvPr>
          <p:cNvSpPr>
            <a:spLocks noGrp="1"/>
          </p:cNvSpPr>
          <p:nvPr>
            <p:ph type="body" sz="quarter" idx="10"/>
          </p:nvPr>
        </p:nvSpPr>
        <p:spPr/>
        <p:txBody>
          <a:bodyPr/>
          <a:lstStyle/>
          <a:p>
            <a:r>
              <a:rPr lang="en-AU"/>
              <a:t>SALES VOLUMES</a:t>
            </a:r>
          </a:p>
          <a:p>
            <a:endParaRPr lang="en-AU"/>
          </a:p>
        </p:txBody>
      </p:sp>
      <p:sp>
        <p:nvSpPr>
          <p:cNvPr id="7" name="Text Placeholder 6">
            <a:extLst>
              <a:ext uri="{FF2B5EF4-FFF2-40B4-BE49-F238E27FC236}">
                <a16:creationId xmlns:a16="http://schemas.microsoft.com/office/drawing/2014/main" id="{6EF03660-6F9C-4DC5-83D7-79B2835D89B5}"/>
              </a:ext>
            </a:extLst>
          </p:cNvPr>
          <p:cNvSpPr>
            <a:spLocks noGrp="1"/>
          </p:cNvSpPr>
          <p:nvPr>
            <p:ph type="body" sz="quarter" idx="11"/>
          </p:nvPr>
        </p:nvSpPr>
        <p:spPr/>
        <p:txBody>
          <a:bodyPr/>
          <a:lstStyle/>
          <a:p>
            <a:r>
              <a:rPr lang="en-AU"/>
              <a:t>Filters</a:t>
            </a:r>
          </a:p>
        </p:txBody>
      </p:sp>
      <p:pic>
        <p:nvPicPr>
          <p:cNvPr id="18" name="Picture 2">
            <a:hlinkClick r:id="" action="ppaction://hlinkshowjump?jump=nextslide"/>
            <a:extLst>
              <a:ext uri="{FF2B5EF4-FFF2-40B4-BE49-F238E27FC236}">
                <a16:creationId xmlns:a16="http://schemas.microsoft.com/office/drawing/2014/main" id="{497450CF-F9F2-4EAD-9E8B-88A1F26295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6195"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hlinkClick r:id="" action="ppaction://hlinkshowjump?jump=previousslide"/>
            <a:extLst>
              <a:ext uri="{FF2B5EF4-FFF2-40B4-BE49-F238E27FC236}">
                <a16:creationId xmlns:a16="http://schemas.microsoft.com/office/drawing/2014/main" id="{0ADA5375-A868-4411-BF34-47C1E2DB79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0FA1A36A-7D3F-4E60-9370-AD9890B63479}"/>
              </a:ext>
            </a:extLst>
          </p:cNvPr>
          <p:cNvPicPr>
            <a:picLocks noChangeAspect="1"/>
          </p:cNvPicPr>
          <p:nvPr/>
        </p:nvPicPr>
        <p:blipFill>
          <a:blip r:embed="rId5"/>
          <a:stretch>
            <a:fillRect/>
          </a:stretch>
        </p:blipFill>
        <p:spPr>
          <a:xfrm>
            <a:off x="2902883" y="1887795"/>
            <a:ext cx="1383981" cy="306606"/>
          </a:xfrm>
          <a:prstGeom prst="rect">
            <a:avLst/>
          </a:prstGeom>
        </p:spPr>
      </p:pic>
      <p:grpSp>
        <p:nvGrpSpPr>
          <p:cNvPr id="9" name="Group 8">
            <a:extLst>
              <a:ext uri="{FF2B5EF4-FFF2-40B4-BE49-F238E27FC236}">
                <a16:creationId xmlns:a16="http://schemas.microsoft.com/office/drawing/2014/main" id="{D7179C89-C1FB-4418-8E9A-3E7B2250AF57}"/>
              </a:ext>
            </a:extLst>
          </p:cNvPr>
          <p:cNvGrpSpPr/>
          <p:nvPr/>
        </p:nvGrpSpPr>
        <p:grpSpPr>
          <a:xfrm>
            <a:off x="9406713" y="678434"/>
            <a:ext cx="2266667" cy="361906"/>
            <a:chOff x="9406713" y="678434"/>
            <a:chExt cx="2266667" cy="361906"/>
          </a:xfrm>
        </p:grpSpPr>
        <p:pic>
          <p:nvPicPr>
            <p:cNvPr id="6" name="Picture 5">
              <a:hlinkClick r:id="rId6" action="ppaction://hlinksldjump"/>
              <a:extLst>
                <a:ext uri="{FF2B5EF4-FFF2-40B4-BE49-F238E27FC236}">
                  <a16:creationId xmlns:a16="http://schemas.microsoft.com/office/drawing/2014/main" id="{6062D612-4439-4FF9-92C6-490575D3ECE4}"/>
                </a:ext>
              </a:extLst>
            </p:cNvPr>
            <p:cNvPicPr>
              <a:picLocks noChangeAspect="1"/>
            </p:cNvPicPr>
            <p:nvPr/>
          </p:nvPicPr>
          <p:blipFill>
            <a:blip r:embed="rId7"/>
            <a:stretch>
              <a:fillRect/>
            </a:stretch>
          </p:blipFill>
          <p:spPr>
            <a:xfrm>
              <a:off x="9406713" y="678435"/>
              <a:ext cx="1009524" cy="361905"/>
            </a:xfrm>
            <a:prstGeom prst="rect">
              <a:avLst/>
            </a:prstGeom>
          </p:spPr>
        </p:pic>
        <p:pic>
          <p:nvPicPr>
            <p:cNvPr id="8" name="Picture 7">
              <a:hlinkClick r:id="rId8" action="ppaction://hlinksldjump"/>
              <a:extLst>
                <a:ext uri="{FF2B5EF4-FFF2-40B4-BE49-F238E27FC236}">
                  <a16:creationId xmlns:a16="http://schemas.microsoft.com/office/drawing/2014/main" id="{5D642102-2793-44D0-994B-2CAB633D1D81}"/>
                </a:ext>
              </a:extLst>
            </p:cNvPr>
            <p:cNvPicPr>
              <a:picLocks noChangeAspect="1"/>
            </p:cNvPicPr>
            <p:nvPr/>
          </p:nvPicPr>
          <p:blipFill>
            <a:blip r:embed="rId9"/>
            <a:stretch>
              <a:fillRect/>
            </a:stretch>
          </p:blipFill>
          <p:spPr>
            <a:xfrm>
              <a:off x="10416237" y="678434"/>
              <a:ext cx="1257143" cy="361905"/>
            </a:xfrm>
            <a:prstGeom prst="rect">
              <a:avLst/>
            </a:prstGeom>
          </p:spPr>
        </p:pic>
      </p:grpSp>
      <p:grpSp>
        <p:nvGrpSpPr>
          <p:cNvPr id="25" name="Group 24">
            <a:extLst>
              <a:ext uri="{FF2B5EF4-FFF2-40B4-BE49-F238E27FC236}">
                <a16:creationId xmlns:a16="http://schemas.microsoft.com/office/drawing/2014/main" id="{7840BD42-4394-43A4-8B75-4733E74914D4}"/>
              </a:ext>
            </a:extLst>
          </p:cNvPr>
          <p:cNvGrpSpPr/>
          <p:nvPr/>
        </p:nvGrpSpPr>
        <p:grpSpPr>
          <a:xfrm>
            <a:off x="1354281" y="2417032"/>
            <a:ext cx="8958261" cy="3571035"/>
            <a:chOff x="1302379" y="2054826"/>
            <a:chExt cx="8958261" cy="3571035"/>
          </a:xfrm>
        </p:grpSpPr>
        <p:pic>
          <p:nvPicPr>
            <p:cNvPr id="15" name="Picture 15" descr="Graphical user interface, application, email, Teams&#10;&#10;Description automatically generated">
              <a:extLst>
                <a:ext uri="{FF2B5EF4-FFF2-40B4-BE49-F238E27FC236}">
                  <a16:creationId xmlns:a16="http://schemas.microsoft.com/office/drawing/2014/main" id="{286CF572-C1E3-4DC2-B23D-83B746D9A7CA}"/>
                </a:ext>
              </a:extLst>
            </p:cNvPr>
            <p:cNvPicPr>
              <a:picLocks noChangeAspect="1"/>
            </p:cNvPicPr>
            <p:nvPr/>
          </p:nvPicPr>
          <p:blipFill>
            <a:blip r:embed="rId10"/>
            <a:stretch>
              <a:fillRect/>
            </a:stretch>
          </p:blipFill>
          <p:spPr>
            <a:xfrm>
              <a:off x="1302379" y="2054826"/>
              <a:ext cx="8958261" cy="3504672"/>
            </a:xfrm>
            <a:prstGeom prst="rect">
              <a:avLst/>
            </a:prstGeom>
          </p:spPr>
        </p:pic>
        <p:sp>
          <p:nvSpPr>
            <p:cNvPr id="14" name="Rectangle 13">
              <a:extLst>
                <a:ext uri="{FF2B5EF4-FFF2-40B4-BE49-F238E27FC236}">
                  <a16:creationId xmlns:a16="http://schemas.microsoft.com/office/drawing/2014/main" id="{1257A8BD-323B-47EF-85F3-1AC7ACBAFB54}"/>
                </a:ext>
              </a:extLst>
            </p:cNvPr>
            <p:cNvSpPr/>
            <p:nvPr/>
          </p:nvSpPr>
          <p:spPr>
            <a:xfrm>
              <a:off x="1302379" y="3592264"/>
              <a:ext cx="1065229" cy="197963"/>
            </a:xfrm>
            <a:prstGeom prst="rect">
              <a:avLst/>
            </a:prstGeom>
            <a:solidFill>
              <a:srgbClr val="EFF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0" dirty="0">
                  <a:solidFill>
                    <a:schemeClr val="tx1">
                      <a:lumMod val="50000"/>
                      <a:lumOff val="50000"/>
                    </a:schemeClr>
                  </a:solidFill>
                </a:rPr>
                <a:t>ABC Site -1</a:t>
              </a:r>
            </a:p>
          </p:txBody>
        </p:sp>
        <p:grpSp>
          <p:nvGrpSpPr>
            <p:cNvPr id="11" name="Group 10">
              <a:extLst>
                <a:ext uri="{FF2B5EF4-FFF2-40B4-BE49-F238E27FC236}">
                  <a16:creationId xmlns:a16="http://schemas.microsoft.com/office/drawing/2014/main" id="{9CCD6D8C-0031-40CA-9573-280C7C33A3FB}"/>
                </a:ext>
              </a:extLst>
            </p:cNvPr>
            <p:cNvGrpSpPr/>
            <p:nvPr/>
          </p:nvGrpSpPr>
          <p:grpSpPr>
            <a:xfrm>
              <a:off x="3717325" y="3119854"/>
              <a:ext cx="5164630" cy="2506007"/>
              <a:chOff x="3877179" y="3662681"/>
              <a:chExt cx="5164630" cy="2506007"/>
            </a:xfrm>
          </p:grpSpPr>
          <p:sp>
            <p:nvSpPr>
              <p:cNvPr id="33" name="Speech Bubble: Rectangle with Corners Rounded 11">
                <a:hlinkClick r:id="" action="ppaction://hlinkshowjump?jump=nextslide"/>
                <a:extLst>
                  <a:ext uri="{FF2B5EF4-FFF2-40B4-BE49-F238E27FC236}">
                    <a16:creationId xmlns:a16="http://schemas.microsoft.com/office/drawing/2014/main" id="{B7E21712-0A42-47D4-BBD0-9C4C65DDBA16}"/>
                  </a:ext>
                </a:extLst>
              </p:cNvPr>
              <p:cNvSpPr/>
              <p:nvPr/>
            </p:nvSpPr>
            <p:spPr>
              <a:xfrm>
                <a:off x="3877179" y="3662681"/>
                <a:ext cx="1159259" cy="662853"/>
              </a:xfrm>
              <a:prstGeom prst="borderCallout1">
                <a:avLst>
                  <a:gd name="adj1" fmla="val 51683"/>
                  <a:gd name="adj2" fmla="val -759"/>
                  <a:gd name="adj3" fmla="val 122896"/>
                  <a:gd name="adj4" fmla="val -103354"/>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b="1" dirty="0">
                    <a:solidFill>
                      <a:schemeClr val="tx1"/>
                    </a:solidFill>
                  </a:rPr>
                  <a:t>1. </a:t>
                </a:r>
                <a:r>
                  <a:rPr lang="en-AU" sz="1000" dirty="0">
                    <a:solidFill>
                      <a:schemeClr val="tx1"/>
                    </a:solidFill>
                  </a:rPr>
                  <a:t>Select a filter to see different statuses</a:t>
                </a:r>
              </a:p>
            </p:txBody>
          </p:sp>
          <p:sp>
            <p:nvSpPr>
              <p:cNvPr id="24" name="Speech Bubble: Rectangle with Corners Rounded 11">
                <a:hlinkClick r:id="" action="ppaction://hlinkshowjump?jump=nextslide"/>
                <a:extLst>
                  <a:ext uri="{FF2B5EF4-FFF2-40B4-BE49-F238E27FC236}">
                    <a16:creationId xmlns:a16="http://schemas.microsoft.com/office/drawing/2014/main" id="{B1BC6DE6-88A7-4D37-BA43-CB6224BB612B}"/>
                  </a:ext>
                </a:extLst>
              </p:cNvPr>
              <p:cNvSpPr/>
              <p:nvPr/>
            </p:nvSpPr>
            <p:spPr>
              <a:xfrm>
                <a:off x="7988312" y="5509524"/>
                <a:ext cx="1053497" cy="659164"/>
              </a:xfrm>
              <a:prstGeom prst="borderCallout1">
                <a:avLst>
                  <a:gd name="adj1" fmla="val 51683"/>
                  <a:gd name="adj2" fmla="val 100294"/>
                  <a:gd name="adj3" fmla="val -40891"/>
                  <a:gd name="adj4" fmla="val 173072"/>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b="1" dirty="0">
                    <a:solidFill>
                      <a:schemeClr val="tx1"/>
                    </a:solidFill>
                  </a:rPr>
                  <a:t>2. </a:t>
                </a:r>
                <a:r>
                  <a:rPr lang="en-AU" sz="1000" dirty="0">
                    <a:solidFill>
                      <a:schemeClr val="tx1"/>
                    </a:solidFill>
                  </a:rPr>
                  <a:t>Submitted filter selected</a:t>
                </a:r>
              </a:p>
            </p:txBody>
          </p:sp>
        </p:grpSp>
        <p:pic>
          <p:nvPicPr>
            <p:cNvPr id="5" name="Picture 4">
              <a:extLst>
                <a:ext uri="{FF2B5EF4-FFF2-40B4-BE49-F238E27FC236}">
                  <a16:creationId xmlns:a16="http://schemas.microsoft.com/office/drawing/2014/main" id="{E26751D0-48B9-4210-AE56-C71C0DB8BFF1}"/>
                </a:ext>
              </a:extLst>
            </p:cNvPr>
            <p:cNvPicPr>
              <a:picLocks noChangeAspect="1"/>
            </p:cNvPicPr>
            <p:nvPr/>
          </p:nvPicPr>
          <p:blipFill>
            <a:blip r:embed="rId11"/>
            <a:stretch>
              <a:fillRect/>
            </a:stretch>
          </p:blipFill>
          <p:spPr>
            <a:xfrm>
              <a:off x="2608417" y="2194401"/>
              <a:ext cx="956387" cy="172624"/>
            </a:xfrm>
            <a:prstGeom prst="rect">
              <a:avLst/>
            </a:prstGeom>
          </p:spPr>
        </p:pic>
        <p:sp>
          <p:nvSpPr>
            <p:cNvPr id="21" name="Rectangle 20">
              <a:extLst>
                <a:ext uri="{FF2B5EF4-FFF2-40B4-BE49-F238E27FC236}">
                  <a16:creationId xmlns:a16="http://schemas.microsoft.com/office/drawing/2014/main" id="{287D1C49-F672-4CB8-B9C2-0C0A2A398C3E}"/>
                </a:ext>
              </a:extLst>
            </p:cNvPr>
            <p:cNvSpPr/>
            <p:nvPr/>
          </p:nvSpPr>
          <p:spPr>
            <a:xfrm>
              <a:off x="1701150" y="4548597"/>
              <a:ext cx="2770922" cy="22376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900" dirty="0">
                  <a:solidFill>
                    <a:srgbClr val="808184"/>
                  </a:solidFill>
                </a:rPr>
                <a:t>ABC Pty Ltd</a:t>
              </a:r>
              <a:endParaRPr lang="en-AU" dirty="0">
                <a:solidFill>
                  <a:srgbClr val="808184"/>
                </a:solidFill>
              </a:endParaRPr>
            </a:p>
          </p:txBody>
        </p:sp>
      </p:grpSp>
    </p:spTree>
    <p:extLst>
      <p:ext uri="{BB962C8B-B14F-4D97-AF65-F5344CB8AC3E}">
        <p14:creationId xmlns:p14="http://schemas.microsoft.com/office/powerpoint/2010/main" val="896362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57AEAF9-220D-4E98-A86F-985D2AAEBABD}"/>
              </a:ext>
            </a:extLst>
          </p:cNvPr>
          <p:cNvPicPr>
            <a:picLocks noChangeAspect="1"/>
          </p:cNvPicPr>
          <p:nvPr/>
        </p:nvPicPr>
        <p:blipFill>
          <a:blip r:embed="rId3"/>
          <a:stretch>
            <a:fillRect/>
          </a:stretch>
        </p:blipFill>
        <p:spPr>
          <a:xfrm>
            <a:off x="3387081" y="2184507"/>
            <a:ext cx="1209524" cy="257143"/>
          </a:xfrm>
          <a:prstGeom prst="rect">
            <a:avLst/>
          </a:prstGeom>
        </p:spPr>
      </p:pic>
      <p:sp>
        <p:nvSpPr>
          <p:cNvPr id="9" name="Text Placeholder 8">
            <a:extLst>
              <a:ext uri="{FF2B5EF4-FFF2-40B4-BE49-F238E27FC236}">
                <a16:creationId xmlns:a16="http://schemas.microsoft.com/office/drawing/2014/main" id="{8CFB38A6-7F1B-4455-A904-FCFB95C4B185}"/>
              </a:ext>
            </a:extLst>
          </p:cNvPr>
          <p:cNvSpPr>
            <a:spLocks noGrp="1"/>
          </p:cNvSpPr>
          <p:nvPr>
            <p:ph type="body" sz="quarter" idx="11"/>
          </p:nvPr>
        </p:nvSpPr>
        <p:spPr/>
        <p:txBody>
          <a:bodyPr lIns="91440" tIns="45720" rIns="91440" bIns="45720" anchor="t"/>
          <a:lstStyle/>
          <a:p>
            <a:r>
              <a:rPr lang="en-AU"/>
              <a:t>The Beverage Suppliers are required to submit their sales volume declarations monthly by 15</a:t>
            </a:r>
            <a:r>
              <a:rPr lang="en-AU" baseline="30000"/>
              <a:t>th</a:t>
            </a:r>
            <a:r>
              <a:rPr lang="en-AU"/>
              <a:t> of the following month</a:t>
            </a:r>
          </a:p>
        </p:txBody>
      </p:sp>
      <p:pic>
        <p:nvPicPr>
          <p:cNvPr id="18" name="Picture 2">
            <a:hlinkClick r:id="" action="ppaction://hlinkshowjump?jump=nextslide"/>
            <a:extLst>
              <a:ext uri="{FF2B5EF4-FFF2-40B4-BE49-F238E27FC236}">
                <a16:creationId xmlns:a16="http://schemas.microsoft.com/office/drawing/2014/main" id="{497450CF-F9F2-4EAD-9E8B-88A1F26295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86195"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hlinkClick r:id="" action="ppaction://hlinkshowjump?jump=previousslide"/>
            <a:extLst>
              <a:ext uri="{FF2B5EF4-FFF2-40B4-BE49-F238E27FC236}">
                <a16:creationId xmlns:a16="http://schemas.microsoft.com/office/drawing/2014/main" id="{0ADA5375-A868-4411-BF34-47C1E2DB79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0">
            <a:extLst>
              <a:ext uri="{FF2B5EF4-FFF2-40B4-BE49-F238E27FC236}">
                <a16:creationId xmlns:a16="http://schemas.microsoft.com/office/drawing/2014/main" id="{38BB1F46-7D1E-42C1-879B-B40D3DF6C0FC}"/>
              </a:ext>
            </a:extLst>
          </p:cNvPr>
          <p:cNvSpPr>
            <a:spLocks noGrp="1"/>
          </p:cNvSpPr>
          <p:nvPr>
            <p:ph type="body" sz="quarter" idx="10"/>
          </p:nvPr>
        </p:nvSpPr>
        <p:spPr/>
        <p:txBody>
          <a:bodyPr/>
          <a:lstStyle/>
          <a:p>
            <a:r>
              <a:rPr lang="en-AU"/>
              <a:t>SALES VOLUMES</a:t>
            </a:r>
          </a:p>
        </p:txBody>
      </p:sp>
      <p:grpSp>
        <p:nvGrpSpPr>
          <p:cNvPr id="12" name="Group 11">
            <a:extLst>
              <a:ext uri="{FF2B5EF4-FFF2-40B4-BE49-F238E27FC236}">
                <a16:creationId xmlns:a16="http://schemas.microsoft.com/office/drawing/2014/main" id="{0A9C8A7D-4147-4360-A97B-71173B88E2E5}"/>
              </a:ext>
            </a:extLst>
          </p:cNvPr>
          <p:cNvGrpSpPr/>
          <p:nvPr/>
        </p:nvGrpSpPr>
        <p:grpSpPr>
          <a:xfrm>
            <a:off x="9406713" y="678434"/>
            <a:ext cx="2266667" cy="361906"/>
            <a:chOff x="9406713" y="678434"/>
            <a:chExt cx="2266667" cy="361906"/>
          </a:xfrm>
        </p:grpSpPr>
        <p:pic>
          <p:nvPicPr>
            <p:cNvPr id="7" name="Picture 6">
              <a:hlinkClick r:id="rId6" action="ppaction://hlinksldjump"/>
              <a:extLst>
                <a:ext uri="{FF2B5EF4-FFF2-40B4-BE49-F238E27FC236}">
                  <a16:creationId xmlns:a16="http://schemas.microsoft.com/office/drawing/2014/main" id="{4D3F5D32-2924-4C9B-8590-9098BA342902}"/>
                </a:ext>
              </a:extLst>
            </p:cNvPr>
            <p:cNvPicPr>
              <a:picLocks noChangeAspect="1"/>
            </p:cNvPicPr>
            <p:nvPr/>
          </p:nvPicPr>
          <p:blipFill>
            <a:blip r:embed="rId7"/>
            <a:stretch>
              <a:fillRect/>
            </a:stretch>
          </p:blipFill>
          <p:spPr>
            <a:xfrm>
              <a:off x="9406713" y="678435"/>
              <a:ext cx="1009524" cy="361905"/>
            </a:xfrm>
            <a:prstGeom prst="rect">
              <a:avLst/>
            </a:prstGeom>
          </p:spPr>
        </p:pic>
        <p:pic>
          <p:nvPicPr>
            <p:cNvPr id="10" name="Picture 9">
              <a:hlinkClick r:id="rId8" action="ppaction://hlinksldjump"/>
              <a:extLst>
                <a:ext uri="{FF2B5EF4-FFF2-40B4-BE49-F238E27FC236}">
                  <a16:creationId xmlns:a16="http://schemas.microsoft.com/office/drawing/2014/main" id="{40F83247-9EC8-4D22-890C-64CB84F5F2E6}"/>
                </a:ext>
              </a:extLst>
            </p:cNvPr>
            <p:cNvPicPr>
              <a:picLocks noChangeAspect="1"/>
            </p:cNvPicPr>
            <p:nvPr/>
          </p:nvPicPr>
          <p:blipFill>
            <a:blip r:embed="rId9"/>
            <a:stretch>
              <a:fillRect/>
            </a:stretch>
          </p:blipFill>
          <p:spPr>
            <a:xfrm>
              <a:off x="10416237" y="678434"/>
              <a:ext cx="1257143" cy="361905"/>
            </a:xfrm>
            <a:prstGeom prst="rect">
              <a:avLst/>
            </a:prstGeom>
          </p:spPr>
        </p:pic>
      </p:grpSp>
      <p:grpSp>
        <p:nvGrpSpPr>
          <p:cNvPr id="23" name="Group 22">
            <a:extLst>
              <a:ext uri="{FF2B5EF4-FFF2-40B4-BE49-F238E27FC236}">
                <a16:creationId xmlns:a16="http://schemas.microsoft.com/office/drawing/2014/main" id="{76DC45DA-BE13-42F1-AA6C-C88EA7E2D2E5}"/>
              </a:ext>
            </a:extLst>
          </p:cNvPr>
          <p:cNvGrpSpPr/>
          <p:nvPr/>
        </p:nvGrpSpPr>
        <p:grpSpPr>
          <a:xfrm>
            <a:off x="1471852" y="2474129"/>
            <a:ext cx="8743948" cy="3241973"/>
            <a:chOff x="1556693" y="2561788"/>
            <a:chExt cx="8743948" cy="3241973"/>
          </a:xfrm>
        </p:grpSpPr>
        <p:pic>
          <p:nvPicPr>
            <p:cNvPr id="6" name="Picture 15" descr="Graphical user interface, application&#10;&#10;Description automatically generated">
              <a:extLst>
                <a:ext uri="{FF2B5EF4-FFF2-40B4-BE49-F238E27FC236}">
                  <a16:creationId xmlns:a16="http://schemas.microsoft.com/office/drawing/2014/main" id="{332E26D9-7137-456C-ABB4-80115812ED8C}"/>
                </a:ext>
              </a:extLst>
            </p:cNvPr>
            <p:cNvPicPr>
              <a:picLocks noChangeAspect="1"/>
            </p:cNvPicPr>
            <p:nvPr/>
          </p:nvPicPr>
          <p:blipFill>
            <a:blip r:embed="rId10"/>
            <a:stretch>
              <a:fillRect/>
            </a:stretch>
          </p:blipFill>
          <p:spPr>
            <a:xfrm>
              <a:off x="1556693" y="2561788"/>
              <a:ext cx="8743948" cy="2968896"/>
            </a:xfrm>
            <a:prstGeom prst="rect">
              <a:avLst/>
            </a:prstGeom>
          </p:spPr>
        </p:pic>
        <p:sp>
          <p:nvSpPr>
            <p:cNvPr id="32" name="Speech Bubble: Rectangle with Corners Rounded 11">
              <a:hlinkClick r:id="" action="ppaction://hlinkshowjump?jump=nextslide"/>
              <a:extLst>
                <a:ext uri="{FF2B5EF4-FFF2-40B4-BE49-F238E27FC236}">
                  <a16:creationId xmlns:a16="http://schemas.microsoft.com/office/drawing/2014/main" id="{28E9CDB8-6CC6-4675-8864-C6C5EFED2FEA}"/>
                </a:ext>
              </a:extLst>
            </p:cNvPr>
            <p:cNvSpPr/>
            <p:nvPr/>
          </p:nvSpPr>
          <p:spPr>
            <a:xfrm>
              <a:off x="7660323" y="5170608"/>
              <a:ext cx="1225305" cy="570952"/>
            </a:xfrm>
            <a:prstGeom prst="borderCallout1">
              <a:avLst>
                <a:gd name="adj1" fmla="val -1464"/>
                <a:gd name="adj2" fmla="val 78896"/>
                <a:gd name="adj3" fmla="val -74993"/>
                <a:gd name="adj4" fmla="val 158636"/>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endParaRPr lang="en-AU" sz="1000" dirty="0">
                <a:solidFill>
                  <a:schemeClr val="tx1"/>
                </a:solidFill>
                <a:cs typeface="Arial"/>
              </a:endParaRPr>
            </a:p>
            <a:p>
              <a:pPr algn="ctr"/>
              <a:r>
                <a:rPr lang="en-US" sz="1000" b="1" dirty="0">
                  <a:ea typeface="+mn-lt"/>
                  <a:cs typeface="+mn-lt"/>
                </a:rPr>
                <a:t>3. </a:t>
              </a:r>
              <a:r>
                <a:rPr lang="en-US" sz="1000" dirty="0">
                  <a:ea typeface="+mn-lt"/>
                  <a:cs typeface="+mn-lt"/>
                </a:rPr>
                <a:t>Submitted</a:t>
              </a:r>
              <a:endParaRPr lang="en-AU" dirty="0">
                <a:ea typeface="+mn-lt"/>
                <a:cs typeface="+mn-lt"/>
              </a:endParaRPr>
            </a:p>
            <a:p>
              <a:pPr algn="ctr"/>
              <a:r>
                <a:rPr lang="en-US" sz="1000" dirty="0">
                  <a:ea typeface="+mn-lt"/>
                  <a:cs typeface="+mn-lt"/>
                </a:rPr>
                <a:t> declaration</a:t>
              </a:r>
              <a:endParaRPr lang="en-AU" dirty="0">
                <a:ea typeface="+mn-lt"/>
                <a:cs typeface="+mn-lt"/>
              </a:endParaRPr>
            </a:p>
          </p:txBody>
        </p:sp>
        <p:sp>
          <p:nvSpPr>
            <p:cNvPr id="31" name="Speech Bubble: Rectangle with Corners Rounded 11">
              <a:hlinkClick r:id="" action="ppaction://hlinkshowjump?jump=nextslide"/>
              <a:extLst>
                <a:ext uri="{FF2B5EF4-FFF2-40B4-BE49-F238E27FC236}">
                  <a16:creationId xmlns:a16="http://schemas.microsoft.com/office/drawing/2014/main" id="{2916F3E2-5FA7-429D-BAF9-F8D728E7240C}"/>
                </a:ext>
              </a:extLst>
            </p:cNvPr>
            <p:cNvSpPr/>
            <p:nvPr/>
          </p:nvSpPr>
          <p:spPr>
            <a:xfrm>
              <a:off x="6978197" y="3061651"/>
              <a:ext cx="1201427" cy="659920"/>
            </a:xfrm>
            <a:prstGeom prst="borderCallout1">
              <a:avLst>
                <a:gd name="adj1" fmla="val 99968"/>
                <a:gd name="adj2" fmla="val 49266"/>
                <a:gd name="adj3" fmla="val 121775"/>
                <a:gd name="adj4" fmla="val 45197"/>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b="1" dirty="0">
                  <a:solidFill>
                    <a:schemeClr val="tx1"/>
                  </a:solidFill>
                </a:rPr>
                <a:t>2. </a:t>
              </a:r>
              <a:r>
                <a:rPr lang="en-AU" sz="1000" dirty="0">
                  <a:solidFill>
                    <a:schemeClr val="tx1"/>
                  </a:solidFill>
                </a:rPr>
                <a:t>Month of declaration</a:t>
              </a:r>
            </a:p>
          </p:txBody>
        </p:sp>
        <p:sp>
          <p:nvSpPr>
            <p:cNvPr id="29" name="Speech Bubble: Rectangle with Corners Rounded 11">
              <a:hlinkClick r:id="" action="ppaction://hlinkshowjump?jump=nextslide"/>
              <a:extLst>
                <a:ext uri="{FF2B5EF4-FFF2-40B4-BE49-F238E27FC236}">
                  <a16:creationId xmlns:a16="http://schemas.microsoft.com/office/drawing/2014/main" id="{80911DB7-D6B2-4159-A931-BA36E7F30464}"/>
                </a:ext>
              </a:extLst>
            </p:cNvPr>
            <p:cNvSpPr/>
            <p:nvPr/>
          </p:nvSpPr>
          <p:spPr>
            <a:xfrm>
              <a:off x="3409681" y="5148038"/>
              <a:ext cx="1121997" cy="655723"/>
            </a:xfrm>
            <a:prstGeom prst="borderCallout1">
              <a:avLst>
                <a:gd name="adj1" fmla="val 48068"/>
                <a:gd name="adj2" fmla="val -1116"/>
                <a:gd name="adj3" fmla="val -11843"/>
                <a:gd name="adj4" fmla="val -54492"/>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AU" sz="1000" b="1" dirty="0">
                  <a:solidFill>
                    <a:schemeClr val="tx1"/>
                  </a:solidFill>
                  <a:ea typeface="+mn-lt"/>
                  <a:cs typeface="+mn-lt"/>
                </a:rPr>
                <a:t>1. </a:t>
              </a:r>
              <a:r>
                <a:rPr lang="en-AU" sz="1000" dirty="0">
                  <a:solidFill>
                    <a:schemeClr val="tx1"/>
                  </a:solidFill>
                  <a:ea typeface="+mn-lt"/>
                  <a:cs typeface="+mn-lt"/>
                </a:rPr>
                <a:t>Beverage </a:t>
              </a:r>
              <a:endParaRPr lang="en-US" dirty="0">
                <a:solidFill>
                  <a:schemeClr val="tx1"/>
                </a:solidFill>
                <a:ea typeface="+mn-lt"/>
                <a:cs typeface="+mn-lt"/>
              </a:endParaRPr>
            </a:p>
            <a:p>
              <a:pPr algn="ctr"/>
              <a:r>
                <a:rPr lang="en-AU" sz="1000" dirty="0">
                  <a:solidFill>
                    <a:schemeClr val="tx1"/>
                  </a:solidFill>
                  <a:ea typeface="+mn-lt"/>
                  <a:cs typeface="+mn-lt"/>
                </a:rPr>
                <a:t>Manufacturer</a:t>
              </a:r>
              <a:endParaRPr lang="en-US" dirty="0">
                <a:solidFill>
                  <a:schemeClr val="tx1"/>
                </a:solidFill>
                <a:cs typeface="Arial"/>
              </a:endParaRPr>
            </a:p>
          </p:txBody>
        </p:sp>
        <p:sp>
          <p:nvSpPr>
            <p:cNvPr id="3" name="Rectangle 2">
              <a:extLst>
                <a:ext uri="{FF2B5EF4-FFF2-40B4-BE49-F238E27FC236}">
                  <a16:creationId xmlns:a16="http://schemas.microsoft.com/office/drawing/2014/main" id="{AE068590-2DDE-4A15-9A85-4115EC956B1F}"/>
                </a:ext>
              </a:extLst>
            </p:cNvPr>
            <p:cNvSpPr/>
            <p:nvPr/>
          </p:nvSpPr>
          <p:spPr>
            <a:xfrm>
              <a:off x="1556693" y="3848273"/>
              <a:ext cx="1065229" cy="197963"/>
            </a:xfrm>
            <a:prstGeom prst="rect">
              <a:avLst/>
            </a:prstGeom>
            <a:solidFill>
              <a:srgbClr val="EFF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0" dirty="0">
                  <a:solidFill>
                    <a:schemeClr val="tx1">
                      <a:lumMod val="50000"/>
                      <a:lumOff val="50000"/>
                    </a:schemeClr>
                  </a:solidFill>
                </a:rPr>
                <a:t>ABC Site -1</a:t>
              </a:r>
            </a:p>
          </p:txBody>
        </p:sp>
        <p:pic>
          <p:nvPicPr>
            <p:cNvPr id="15" name="Picture 14">
              <a:extLst>
                <a:ext uri="{FF2B5EF4-FFF2-40B4-BE49-F238E27FC236}">
                  <a16:creationId xmlns:a16="http://schemas.microsoft.com/office/drawing/2014/main" id="{F1C03962-FA52-499A-B497-8EC57289667C}"/>
                </a:ext>
              </a:extLst>
            </p:cNvPr>
            <p:cNvPicPr>
              <a:picLocks noChangeAspect="1"/>
            </p:cNvPicPr>
            <p:nvPr/>
          </p:nvPicPr>
          <p:blipFill>
            <a:blip r:embed="rId11"/>
            <a:stretch>
              <a:fillRect/>
            </a:stretch>
          </p:blipFill>
          <p:spPr>
            <a:xfrm>
              <a:off x="2876710" y="2644317"/>
              <a:ext cx="956387" cy="172624"/>
            </a:xfrm>
            <a:prstGeom prst="rect">
              <a:avLst/>
            </a:prstGeom>
          </p:spPr>
        </p:pic>
        <p:sp>
          <p:nvSpPr>
            <p:cNvPr id="8" name="Rectangle 7">
              <a:extLst>
                <a:ext uri="{FF2B5EF4-FFF2-40B4-BE49-F238E27FC236}">
                  <a16:creationId xmlns:a16="http://schemas.microsoft.com/office/drawing/2014/main" id="{675A0D0D-2244-4E1E-9D55-5B7E98C1AF3A}"/>
                </a:ext>
              </a:extLst>
            </p:cNvPr>
            <p:cNvSpPr/>
            <p:nvPr/>
          </p:nvSpPr>
          <p:spPr>
            <a:xfrm>
              <a:off x="1969442" y="4676579"/>
              <a:ext cx="2770922" cy="22376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900" dirty="0">
                  <a:solidFill>
                    <a:srgbClr val="808184"/>
                  </a:solidFill>
                </a:rPr>
                <a:t>ABC Pty Ltd</a:t>
              </a:r>
              <a:endParaRPr lang="en-AU" dirty="0">
                <a:solidFill>
                  <a:srgbClr val="808184"/>
                </a:solidFill>
              </a:endParaRPr>
            </a:p>
          </p:txBody>
        </p:sp>
      </p:grpSp>
    </p:spTree>
    <p:extLst>
      <p:ext uri="{BB962C8B-B14F-4D97-AF65-F5344CB8AC3E}">
        <p14:creationId xmlns:p14="http://schemas.microsoft.com/office/powerpoint/2010/main" val="100199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4C496C5-0D41-4FA3-B646-77061F4736EF}"/>
              </a:ext>
            </a:extLst>
          </p:cNvPr>
          <p:cNvSpPr>
            <a:spLocks noGrp="1"/>
          </p:cNvSpPr>
          <p:nvPr>
            <p:ph type="body" sz="quarter" idx="10"/>
          </p:nvPr>
        </p:nvSpPr>
        <p:spPr/>
        <p:txBody>
          <a:bodyPr/>
          <a:lstStyle/>
          <a:p>
            <a:r>
              <a:rPr lang="en-AU"/>
              <a:t>SALES VOLUMES</a:t>
            </a:r>
          </a:p>
          <a:p>
            <a:endParaRPr lang="en-AU"/>
          </a:p>
        </p:txBody>
      </p:sp>
      <p:sp>
        <p:nvSpPr>
          <p:cNvPr id="7" name="Text Placeholder 6">
            <a:extLst>
              <a:ext uri="{FF2B5EF4-FFF2-40B4-BE49-F238E27FC236}">
                <a16:creationId xmlns:a16="http://schemas.microsoft.com/office/drawing/2014/main" id="{AC91E308-E409-4894-ACD1-439D3822904F}"/>
              </a:ext>
            </a:extLst>
          </p:cNvPr>
          <p:cNvSpPr>
            <a:spLocks noGrp="1"/>
          </p:cNvSpPr>
          <p:nvPr>
            <p:ph type="body" sz="quarter" idx="11"/>
          </p:nvPr>
        </p:nvSpPr>
        <p:spPr/>
        <p:txBody>
          <a:bodyPr lIns="91440" tIns="45720" rIns="91440" bIns="45720" anchor="t"/>
          <a:lstStyle/>
          <a:p>
            <a:r>
              <a:rPr lang="en-AU"/>
              <a:t>Manual single month entry declaration</a:t>
            </a:r>
          </a:p>
        </p:txBody>
      </p:sp>
      <p:pic>
        <p:nvPicPr>
          <p:cNvPr id="18" name="Picture 2">
            <a:hlinkClick r:id="" action="ppaction://hlinkshowjump?jump=nextslide"/>
            <a:extLst>
              <a:ext uri="{FF2B5EF4-FFF2-40B4-BE49-F238E27FC236}">
                <a16:creationId xmlns:a16="http://schemas.microsoft.com/office/drawing/2014/main" id="{497450CF-F9F2-4EAD-9E8B-88A1F26295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6195"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hlinkClick r:id="" action="ppaction://hlinkshowjump?jump=previousslide"/>
            <a:extLst>
              <a:ext uri="{FF2B5EF4-FFF2-40B4-BE49-F238E27FC236}">
                <a16:creationId xmlns:a16="http://schemas.microsoft.com/office/drawing/2014/main" id="{0ADA5375-A868-4411-BF34-47C1E2DB79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743096E4-A7FF-4CCA-98CF-EB20A6F1B663}"/>
              </a:ext>
            </a:extLst>
          </p:cNvPr>
          <p:cNvPicPr>
            <a:picLocks noChangeAspect="1"/>
          </p:cNvPicPr>
          <p:nvPr/>
        </p:nvPicPr>
        <p:blipFill>
          <a:blip r:embed="rId5"/>
          <a:stretch>
            <a:fillRect/>
          </a:stretch>
        </p:blipFill>
        <p:spPr>
          <a:xfrm>
            <a:off x="2380583" y="5871071"/>
            <a:ext cx="1209524" cy="257143"/>
          </a:xfrm>
          <a:prstGeom prst="rect">
            <a:avLst/>
          </a:prstGeom>
        </p:spPr>
      </p:pic>
      <p:grpSp>
        <p:nvGrpSpPr>
          <p:cNvPr id="11" name="Group 10">
            <a:extLst>
              <a:ext uri="{FF2B5EF4-FFF2-40B4-BE49-F238E27FC236}">
                <a16:creationId xmlns:a16="http://schemas.microsoft.com/office/drawing/2014/main" id="{058A828F-92B5-4DE5-B821-401C4A5FA8DC}"/>
              </a:ext>
            </a:extLst>
          </p:cNvPr>
          <p:cNvGrpSpPr/>
          <p:nvPr/>
        </p:nvGrpSpPr>
        <p:grpSpPr>
          <a:xfrm>
            <a:off x="9406713" y="678434"/>
            <a:ext cx="2266667" cy="361906"/>
            <a:chOff x="9406713" y="678434"/>
            <a:chExt cx="2266667" cy="361906"/>
          </a:xfrm>
        </p:grpSpPr>
        <p:pic>
          <p:nvPicPr>
            <p:cNvPr id="9" name="Picture 8">
              <a:hlinkClick r:id="rId6" action="ppaction://hlinksldjump"/>
              <a:extLst>
                <a:ext uri="{FF2B5EF4-FFF2-40B4-BE49-F238E27FC236}">
                  <a16:creationId xmlns:a16="http://schemas.microsoft.com/office/drawing/2014/main" id="{EB357911-28BA-4EE8-8CEB-7372FFEF358E}"/>
                </a:ext>
              </a:extLst>
            </p:cNvPr>
            <p:cNvPicPr>
              <a:picLocks noChangeAspect="1"/>
            </p:cNvPicPr>
            <p:nvPr/>
          </p:nvPicPr>
          <p:blipFill>
            <a:blip r:embed="rId7"/>
            <a:stretch>
              <a:fillRect/>
            </a:stretch>
          </p:blipFill>
          <p:spPr>
            <a:xfrm>
              <a:off x="9406713" y="678435"/>
              <a:ext cx="1009524" cy="361905"/>
            </a:xfrm>
            <a:prstGeom prst="rect">
              <a:avLst/>
            </a:prstGeom>
          </p:spPr>
        </p:pic>
        <p:pic>
          <p:nvPicPr>
            <p:cNvPr id="10" name="Picture 9">
              <a:hlinkClick r:id="rId8" action="ppaction://hlinksldjump"/>
              <a:extLst>
                <a:ext uri="{FF2B5EF4-FFF2-40B4-BE49-F238E27FC236}">
                  <a16:creationId xmlns:a16="http://schemas.microsoft.com/office/drawing/2014/main" id="{B3960904-4EFE-450B-AF63-D698AF4413E0}"/>
                </a:ext>
              </a:extLst>
            </p:cNvPr>
            <p:cNvPicPr>
              <a:picLocks noChangeAspect="1"/>
            </p:cNvPicPr>
            <p:nvPr/>
          </p:nvPicPr>
          <p:blipFill>
            <a:blip r:embed="rId9"/>
            <a:stretch>
              <a:fillRect/>
            </a:stretch>
          </p:blipFill>
          <p:spPr>
            <a:xfrm>
              <a:off x="10416237" y="678434"/>
              <a:ext cx="1257143" cy="361905"/>
            </a:xfrm>
            <a:prstGeom prst="rect">
              <a:avLst/>
            </a:prstGeom>
          </p:spPr>
        </p:pic>
      </p:grpSp>
      <p:pic>
        <p:nvPicPr>
          <p:cNvPr id="6" name="Picture 5">
            <a:extLst>
              <a:ext uri="{FF2B5EF4-FFF2-40B4-BE49-F238E27FC236}">
                <a16:creationId xmlns:a16="http://schemas.microsoft.com/office/drawing/2014/main" id="{DD8CF79B-4D80-4144-AFA7-6DF94C060EF8}"/>
              </a:ext>
            </a:extLst>
          </p:cNvPr>
          <p:cNvPicPr>
            <a:picLocks noChangeAspect="1"/>
          </p:cNvPicPr>
          <p:nvPr/>
        </p:nvPicPr>
        <p:blipFill>
          <a:blip r:embed="rId5"/>
          <a:stretch>
            <a:fillRect/>
          </a:stretch>
        </p:blipFill>
        <p:spPr>
          <a:xfrm>
            <a:off x="2985344" y="2191993"/>
            <a:ext cx="1383243" cy="197949"/>
          </a:xfrm>
          <a:prstGeom prst="rect">
            <a:avLst/>
          </a:prstGeom>
        </p:spPr>
      </p:pic>
      <p:grpSp>
        <p:nvGrpSpPr>
          <p:cNvPr id="23" name="Group 22">
            <a:extLst>
              <a:ext uri="{FF2B5EF4-FFF2-40B4-BE49-F238E27FC236}">
                <a16:creationId xmlns:a16="http://schemas.microsoft.com/office/drawing/2014/main" id="{CEAA1F5C-3FF3-4EBE-AB4F-5EC8CBB23426}"/>
              </a:ext>
            </a:extLst>
          </p:cNvPr>
          <p:cNvGrpSpPr/>
          <p:nvPr/>
        </p:nvGrpSpPr>
        <p:grpSpPr>
          <a:xfrm>
            <a:off x="2159598" y="2169242"/>
            <a:ext cx="7975465" cy="3097226"/>
            <a:chOff x="1563726" y="2151811"/>
            <a:chExt cx="7243761" cy="2572022"/>
          </a:xfrm>
        </p:grpSpPr>
        <p:pic>
          <p:nvPicPr>
            <p:cNvPr id="15" name="Picture 15" descr="Graphical user interface, application&#10;&#10;Description automatically generated">
              <a:extLst>
                <a:ext uri="{FF2B5EF4-FFF2-40B4-BE49-F238E27FC236}">
                  <a16:creationId xmlns:a16="http://schemas.microsoft.com/office/drawing/2014/main" id="{FF2C7CAD-1193-44A5-9E24-E6B0793300F8}"/>
                </a:ext>
              </a:extLst>
            </p:cNvPr>
            <p:cNvPicPr>
              <a:picLocks noChangeAspect="1"/>
            </p:cNvPicPr>
            <p:nvPr/>
          </p:nvPicPr>
          <p:blipFill>
            <a:blip r:embed="rId10"/>
            <a:stretch>
              <a:fillRect/>
            </a:stretch>
          </p:blipFill>
          <p:spPr>
            <a:xfrm>
              <a:off x="1563726" y="2151811"/>
              <a:ext cx="7243761" cy="2572022"/>
            </a:xfrm>
            <a:prstGeom prst="rect">
              <a:avLst/>
            </a:prstGeom>
          </p:spPr>
        </p:pic>
        <p:sp>
          <p:nvSpPr>
            <p:cNvPr id="17" name="Rectangle 16">
              <a:extLst>
                <a:ext uri="{FF2B5EF4-FFF2-40B4-BE49-F238E27FC236}">
                  <a16:creationId xmlns:a16="http://schemas.microsoft.com/office/drawing/2014/main" id="{62210009-F550-4BE5-8A6D-4C1DCCCF6C80}"/>
                </a:ext>
              </a:extLst>
            </p:cNvPr>
            <p:cNvSpPr/>
            <p:nvPr/>
          </p:nvSpPr>
          <p:spPr>
            <a:xfrm>
              <a:off x="1926310" y="3998130"/>
              <a:ext cx="2770922" cy="22376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800" dirty="0">
                  <a:solidFill>
                    <a:srgbClr val="808184"/>
                  </a:solidFill>
                </a:rPr>
                <a:t>ABC Pty Ltd</a:t>
              </a:r>
              <a:endParaRPr lang="en-AU" sz="1600" dirty="0">
                <a:solidFill>
                  <a:srgbClr val="808184"/>
                </a:solidFill>
              </a:endParaRPr>
            </a:p>
          </p:txBody>
        </p:sp>
        <p:grpSp>
          <p:nvGrpSpPr>
            <p:cNvPr id="14" name="Group 13">
              <a:extLst>
                <a:ext uri="{FF2B5EF4-FFF2-40B4-BE49-F238E27FC236}">
                  <a16:creationId xmlns:a16="http://schemas.microsoft.com/office/drawing/2014/main" id="{FE78A6DB-45AB-42EA-9C98-96A63E48E0D8}"/>
                </a:ext>
              </a:extLst>
            </p:cNvPr>
            <p:cNvGrpSpPr/>
            <p:nvPr/>
          </p:nvGrpSpPr>
          <p:grpSpPr>
            <a:xfrm>
              <a:off x="1563726" y="2481170"/>
              <a:ext cx="2945591" cy="1140873"/>
              <a:chOff x="1801851" y="2624047"/>
              <a:chExt cx="2945591" cy="1109120"/>
            </a:xfrm>
          </p:grpSpPr>
          <p:sp>
            <p:nvSpPr>
              <p:cNvPr id="13" name="Rectangle 12">
                <a:extLst>
                  <a:ext uri="{FF2B5EF4-FFF2-40B4-BE49-F238E27FC236}">
                    <a16:creationId xmlns:a16="http://schemas.microsoft.com/office/drawing/2014/main" id="{8E305861-EC07-4561-890B-E42C07482439}"/>
                  </a:ext>
                </a:extLst>
              </p:cNvPr>
              <p:cNvSpPr/>
              <p:nvPr/>
            </p:nvSpPr>
            <p:spPr>
              <a:xfrm>
                <a:off x="1801851" y="3453489"/>
                <a:ext cx="1355541" cy="279678"/>
              </a:xfrm>
              <a:prstGeom prst="rect">
                <a:avLst/>
              </a:prstGeom>
              <a:solidFill>
                <a:srgbClr val="EFF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 name="Speech Bubble: Rectangle with Corners Rounded 11">
                <a:hlinkClick r:id="" action="ppaction://hlinkshowjump?jump=nextslide"/>
                <a:extLst>
                  <a:ext uri="{FF2B5EF4-FFF2-40B4-BE49-F238E27FC236}">
                    <a16:creationId xmlns:a16="http://schemas.microsoft.com/office/drawing/2014/main" id="{B7E21712-0A42-47D4-BBD0-9C4C65DDBA16}"/>
                  </a:ext>
                </a:extLst>
              </p:cNvPr>
              <p:cNvSpPr/>
              <p:nvPr/>
            </p:nvSpPr>
            <p:spPr>
              <a:xfrm>
                <a:off x="3495243" y="2624047"/>
                <a:ext cx="1252199" cy="751437"/>
              </a:xfrm>
              <a:prstGeom prst="borderCallout1">
                <a:avLst>
                  <a:gd name="adj1" fmla="val 51683"/>
                  <a:gd name="adj2" fmla="val -759"/>
                  <a:gd name="adj3" fmla="val 220895"/>
                  <a:gd name="adj4" fmla="val -116189"/>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dirty="0">
                    <a:solidFill>
                      <a:schemeClr val="tx1"/>
                    </a:solidFill>
                  </a:rPr>
                  <a:t>Select </a:t>
                </a:r>
                <a:r>
                  <a:rPr lang="en-AU" sz="1000" b="1" dirty="0">
                    <a:solidFill>
                      <a:srgbClr val="2AB67B"/>
                    </a:solidFill>
                  </a:rPr>
                  <a:t>+</a:t>
                </a:r>
                <a:r>
                  <a:rPr lang="en-AU" sz="1000" dirty="0">
                    <a:solidFill>
                      <a:schemeClr val="tx1"/>
                    </a:solidFill>
                  </a:rPr>
                  <a:t> to expand declaration</a:t>
                </a:r>
              </a:p>
            </p:txBody>
          </p:sp>
        </p:grpSp>
        <p:sp>
          <p:nvSpPr>
            <p:cNvPr id="8" name="Rectangle 7">
              <a:extLst>
                <a:ext uri="{FF2B5EF4-FFF2-40B4-BE49-F238E27FC236}">
                  <a16:creationId xmlns:a16="http://schemas.microsoft.com/office/drawing/2014/main" id="{12F4EC41-2D61-4AD1-8DC5-512A5EA47DF6}"/>
                </a:ext>
              </a:extLst>
            </p:cNvPr>
            <p:cNvSpPr/>
            <p:nvPr/>
          </p:nvSpPr>
          <p:spPr>
            <a:xfrm>
              <a:off x="1563726" y="3317910"/>
              <a:ext cx="816857" cy="149843"/>
            </a:xfrm>
            <a:prstGeom prst="rect">
              <a:avLst/>
            </a:prstGeom>
            <a:solidFill>
              <a:srgbClr val="EFF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0" dirty="0">
                  <a:solidFill>
                    <a:schemeClr val="tx1">
                      <a:lumMod val="50000"/>
                      <a:lumOff val="50000"/>
                    </a:schemeClr>
                  </a:solidFill>
                </a:rPr>
                <a:t>ABC Site -1</a:t>
              </a:r>
            </a:p>
          </p:txBody>
        </p:sp>
        <p:pic>
          <p:nvPicPr>
            <p:cNvPr id="16" name="Picture 15">
              <a:extLst>
                <a:ext uri="{FF2B5EF4-FFF2-40B4-BE49-F238E27FC236}">
                  <a16:creationId xmlns:a16="http://schemas.microsoft.com/office/drawing/2014/main" id="{DE6424F1-9F59-4A54-AD1E-975A3C7D51E0}"/>
                </a:ext>
              </a:extLst>
            </p:cNvPr>
            <p:cNvPicPr>
              <a:picLocks noChangeAspect="1"/>
            </p:cNvPicPr>
            <p:nvPr/>
          </p:nvPicPr>
          <p:blipFill>
            <a:blip r:embed="rId11"/>
            <a:stretch>
              <a:fillRect/>
            </a:stretch>
          </p:blipFill>
          <p:spPr>
            <a:xfrm>
              <a:off x="2633720" y="2217318"/>
              <a:ext cx="956387" cy="172624"/>
            </a:xfrm>
            <a:prstGeom prst="rect">
              <a:avLst/>
            </a:prstGeom>
          </p:spPr>
        </p:pic>
      </p:grpSp>
    </p:spTree>
    <p:extLst>
      <p:ext uri="{BB962C8B-B14F-4D97-AF65-F5344CB8AC3E}">
        <p14:creationId xmlns:p14="http://schemas.microsoft.com/office/powerpoint/2010/main" val="794709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16">
            <a:extLst>
              <a:ext uri="{FF2B5EF4-FFF2-40B4-BE49-F238E27FC236}">
                <a16:creationId xmlns:a16="http://schemas.microsoft.com/office/drawing/2014/main" id="{0EDE7329-701E-BF4F-BD76-5198CE28CBF9}"/>
              </a:ext>
            </a:extLst>
          </p:cNvPr>
          <p:cNvSpPr txBox="1"/>
          <p:nvPr/>
        </p:nvSpPr>
        <p:spPr>
          <a:xfrm>
            <a:off x="1328479" y="2026562"/>
            <a:ext cx="5652450" cy="2915093"/>
          </a:xfrm>
          <a:prstGeom prst="rect">
            <a:avLst/>
          </a:prstGeom>
        </p:spPr>
        <p:txBody>
          <a:bodyPr vert="horz" wrap="square" lIns="0" tIns="12700" rIns="0" bIns="0" rtlCol="0" anchor="t">
            <a:spAutoFit/>
          </a:bodyPr>
          <a:lstStyle/>
          <a:p>
            <a:pPr algn="ctr">
              <a:lnSpc>
                <a:spcPct val="107000"/>
              </a:lnSpc>
              <a:spcBef>
                <a:spcPts val="600"/>
              </a:spcBef>
              <a:spcAft>
                <a:spcPts val="1400"/>
              </a:spcAft>
            </a:pPr>
            <a:r>
              <a:rPr lang="en-AU" dirty="0">
                <a:solidFill>
                  <a:srgbClr val="000000"/>
                </a:solidFill>
                <a:effectLst/>
                <a:ea typeface="Calibri" panose="020F0502020204030204" pitchFamily="34" charset="0"/>
                <a:cs typeface="Arial"/>
              </a:rPr>
              <a:t>This Quick Reference Guide (QRG) is designed to provide </a:t>
            </a:r>
            <a:r>
              <a:rPr lang="en-AU" dirty="0">
                <a:solidFill>
                  <a:srgbClr val="000000"/>
                </a:solidFill>
                <a:ea typeface="Calibri" panose="020F0502020204030204" pitchFamily="34" charset="0"/>
                <a:cs typeface="Arial"/>
              </a:rPr>
              <a:t>Beverage Manufacturers </a:t>
            </a:r>
            <a:r>
              <a:rPr lang="en-AU" dirty="0">
                <a:solidFill>
                  <a:srgbClr val="000000"/>
                </a:solidFill>
                <a:effectLst/>
                <a:ea typeface="Calibri" panose="020F0502020204030204" pitchFamily="34" charset="0"/>
                <a:cs typeface="Arial"/>
              </a:rPr>
              <a:t>a step-by-step guide on the use of the </a:t>
            </a:r>
            <a:r>
              <a:rPr lang="en-AU" dirty="0">
                <a:solidFill>
                  <a:srgbClr val="000000"/>
                </a:solidFill>
                <a:ea typeface="Calibri" panose="020F0502020204030204" pitchFamily="34" charset="0"/>
                <a:cs typeface="Arial"/>
              </a:rPr>
              <a:t>Product Registration &amp; Beverage Manufacturer portal</a:t>
            </a:r>
            <a:r>
              <a:rPr lang="en-AU" dirty="0">
                <a:solidFill>
                  <a:srgbClr val="000000"/>
                </a:solidFill>
                <a:effectLst/>
                <a:ea typeface="Calibri" panose="020F0502020204030204" pitchFamily="34" charset="0"/>
                <a:cs typeface="Arial"/>
              </a:rPr>
              <a:t>.</a:t>
            </a:r>
            <a:r>
              <a:rPr lang="en-AU" dirty="0">
                <a:solidFill>
                  <a:srgbClr val="000000"/>
                </a:solidFill>
                <a:ea typeface="Calibri" panose="020F0502020204030204" pitchFamily="34" charset="0"/>
                <a:cs typeface="Arial"/>
              </a:rPr>
              <a:t> </a:t>
            </a:r>
            <a:endParaRPr lang="en-AU" dirty="0">
              <a:solidFill>
                <a:srgbClr val="000000"/>
              </a:solidFill>
              <a:effectLst/>
              <a:ea typeface="Calibri" panose="020F0502020204030204" pitchFamily="34" charset="0"/>
              <a:cs typeface="Arial" panose="020B0604020202020204" pitchFamily="34" charset="0"/>
            </a:endParaRPr>
          </a:p>
          <a:p>
            <a:pPr algn="ctr">
              <a:lnSpc>
                <a:spcPct val="107000"/>
              </a:lnSpc>
              <a:spcBef>
                <a:spcPts val="600"/>
              </a:spcBef>
              <a:spcAft>
                <a:spcPts val="1400"/>
              </a:spcAft>
            </a:pPr>
            <a:r>
              <a:rPr lang="en-US" dirty="0">
                <a:solidFill>
                  <a:srgbClr val="000000"/>
                </a:solidFill>
                <a:cs typeface="Arial"/>
              </a:rPr>
              <a:t>The </a:t>
            </a:r>
            <a:r>
              <a:rPr lang="en-AU" dirty="0">
                <a:solidFill>
                  <a:srgbClr val="000000"/>
                </a:solidFill>
                <a:ea typeface="Calibri" panose="020F0502020204030204" pitchFamily="34" charset="0"/>
                <a:cs typeface="Arial"/>
              </a:rPr>
              <a:t>Product Registration &amp; Beverage Manufacturer </a:t>
            </a:r>
            <a:r>
              <a:rPr lang="en-US" dirty="0">
                <a:solidFill>
                  <a:srgbClr val="000000"/>
                </a:solidFill>
                <a:cs typeface="Arial"/>
              </a:rPr>
              <a:t>portal is </a:t>
            </a:r>
            <a:r>
              <a:rPr lang="en-US" dirty="0">
                <a:ea typeface="+mn-lt"/>
                <a:cs typeface="+mn-lt"/>
              </a:rPr>
              <a:t>where </a:t>
            </a:r>
            <a:r>
              <a:rPr lang="en-US" sz="1800" dirty="0">
                <a:effectLst/>
                <a:latin typeface="Arial"/>
                <a:cs typeface="Arial"/>
              </a:rPr>
              <a:t>containers can be registered to be available for the 10-cent refund in the scheme.</a:t>
            </a:r>
            <a:r>
              <a:rPr lang="en-US" dirty="0">
                <a:solidFill>
                  <a:srgbClr val="000000"/>
                </a:solidFill>
                <a:cs typeface="Arial"/>
              </a:rPr>
              <a:t>  It is also where the Beverage Manufacturers declare their monthly sales volumes per </a:t>
            </a:r>
            <a:r>
              <a:rPr lang="en-US" dirty="0">
                <a:ea typeface="+mn-lt"/>
                <a:cs typeface="+mn-lt"/>
              </a:rPr>
              <a:t>material type</a:t>
            </a:r>
            <a:r>
              <a:rPr lang="en-US" dirty="0">
                <a:solidFill>
                  <a:srgbClr val="000000"/>
                </a:solidFill>
                <a:cs typeface="Arial"/>
              </a:rPr>
              <a:t>.</a:t>
            </a:r>
            <a:endParaRPr lang="en-AU" dirty="0">
              <a:solidFill>
                <a:srgbClr val="000000"/>
              </a:solidFill>
              <a:effectLst/>
              <a:ea typeface="Calibri" panose="020F0502020204030204" pitchFamily="34" charset="0"/>
              <a:cs typeface="Arial"/>
            </a:endParaRPr>
          </a:p>
        </p:txBody>
      </p:sp>
      <p:pic>
        <p:nvPicPr>
          <p:cNvPr id="6146" name="Picture 2">
            <a:hlinkClick r:id="" action="ppaction://hlinkshowjump?jump=previousslide"/>
            <a:extLst>
              <a:ext uri="{FF2B5EF4-FFF2-40B4-BE49-F238E27FC236}">
                <a16:creationId xmlns:a16="http://schemas.microsoft.com/office/drawing/2014/main" id="{7BC3B47E-D073-4578-A7F9-813EC4D9FF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hlinkClick r:id="" action="ppaction://hlinkshowjump?jump=nextslide"/>
            <a:extLst>
              <a:ext uri="{FF2B5EF4-FFF2-40B4-BE49-F238E27FC236}">
                <a16:creationId xmlns:a16="http://schemas.microsoft.com/office/drawing/2014/main" id="{E803315A-D2BE-442E-8580-06AC67D5DD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86195"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815934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4C496C5-0D41-4FA3-B646-77061F4736EF}"/>
              </a:ext>
            </a:extLst>
          </p:cNvPr>
          <p:cNvSpPr>
            <a:spLocks noGrp="1"/>
          </p:cNvSpPr>
          <p:nvPr>
            <p:ph type="body" sz="quarter" idx="10"/>
          </p:nvPr>
        </p:nvSpPr>
        <p:spPr/>
        <p:txBody>
          <a:bodyPr/>
          <a:lstStyle/>
          <a:p>
            <a:r>
              <a:rPr lang="en-AU" dirty="0"/>
              <a:t>SALES VOLUMES</a:t>
            </a:r>
          </a:p>
          <a:p>
            <a:endParaRPr lang="en-AU" dirty="0"/>
          </a:p>
        </p:txBody>
      </p:sp>
      <p:sp>
        <p:nvSpPr>
          <p:cNvPr id="7" name="Text Placeholder 6">
            <a:extLst>
              <a:ext uri="{FF2B5EF4-FFF2-40B4-BE49-F238E27FC236}">
                <a16:creationId xmlns:a16="http://schemas.microsoft.com/office/drawing/2014/main" id="{AC91E308-E409-4894-ACD1-439D3822904F}"/>
              </a:ext>
            </a:extLst>
          </p:cNvPr>
          <p:cNvSpPr>
            <a:spLocks noGrp="1"/>
          </p:cNvSpPr>
          <p:nvPr>
            <p:ph type="body" sz="quarter" idx="11"/>
          </p:nvPr>
        </p:nvSpPr>
        <p:spPr/>
        <p:txBody>
          <a:bodyPr lIns="91440" tIns="45720" rIns="91440" bIns="45720" anchor="t"/>
          <a:lstStyle/>
          <a:p>
            <a:r>
              <a:rPr lang="en-AU"/>
              <a:t>Enter actual sales volumes</a:t>
            </a:r>
          </a:p>
        </p:txBody>
      </p:sp>
      <p:pic>
        <p:nvPicPr>
          <p:cNvPr id="18" name="Picture 2">
            <a:hlinkClick r:id="" action="ppaction://hlinkshowjump?jump=nextslide"/>
            <a:extLst>
              <a:ext uri="{FF2B5EF4-FFF2-40B4-BE49-F238E27FC236}">
                <a16:creationId xmlns:a16="http://schemas.microsoft.com/office/drawing/2014/main" id="{497450CF-F9F2-4EAD-9E8B-88A1F26295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6195"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hlinkClick r:id="" action="ppaction://hlinkshowjump?jump=previousslide"/>
            <a:extLst>
              <a:ext uri="{FF2B5EF4-FFF2-40B4-BE49-F238E27FC236}">
                <a16:creationId xmlns:a16="http://schemas.microsoft.com/office/drawing/2014/main" id="{0ADA5375-A868-4411-BF34-47C1E2DB79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743096E4-A7FF-4CCA-98CF-EB20A6F1B663}"/>
              </a:ext>
            </a:extLst>
          </p:cNvPr>
          <p:cNvPicPr>
            <a:picLocks noChangeAspect="1"/>
          </p:cNvPicPr>
          <p:nvPr/>
        </p:nvPicPr>
        <p:blipFill>
          <a:blip r:embed="rId5"/>
          <a:stretch>
            <a:fillRect/>
          </a:stretch>
        </p:blipFill>
        <p:spPr>
          <a:xfrm>
            <a:off x="5607268" y="1529929"/>
            <a:ext cx="1209524" cy="257143"/>
          </a:xfrm>
          <a:prstGeom prst="rect">
            <a:avLst/>
          </a:prstGeom>
        </p:spPr>
      </p:pic>
      <p:sp>
        <p:nvSpPr>
          <p:cNvPr id="4" name="TextBox 3">
            <a:extLst>
              <a:ext uri="{FF2B5EF4-FFF2-40B4-BE49-F238E27FC236}">
                <a16:creationId xmlns:a16="http://schemas.microsoft.com/office/drawing/2014/main" id="{280F4FC5-A2A8-48E5-8823-5A5EF6C86FD1}"/>
              </a:ext>
            </a:extLst>
          </p:cNvPr>
          <p:cNvSpPr txBox="1"/>
          <p:nvPr/>
        </p:nvSpPr>
        <p:spPr>
          <a:xfrm>
            <a:off x="8407973" y="1571290"/>
            <a:ext cx="2822893" cy="3693319"/>
          </a:xfrm>
          <a:prstGeom prst="rect">
            <a:avLst/>
          </a:prstGeom>
          <a:noFill/>
        </p:spPr>
        <p:txBody>
          <a:bodyPr wrap="square" rtlCol="0">
            <a:spAutoFit/>
          </a:bodyPr>
          <a:lstStyle/>
          <a:p>
            <a:r>
              <a:rPr lang="en-AU" b="1" dirty="0"/>
              <a:t>Note:</a:t>
            </a:r>
          </a:p>
          <a:p>
            <a:pPr marL="285750" indent="-285750">
              <a:buClr>
                <a:srgbClr val="2AB67B"/>
              </a:buClr>
              <a:buFont typeface="Arial" panose="020B0604020202020204" pitchFamily="34" charset="0"/>
              <a:buChar char="•"/>
            </a:pPr>
            <a:r>
              <a:rPr lang="en-US" sz="1800" dirty="0">
                <a:effectLst/>
                <a:latin typeface="Segoe UI" panose="020B0502040204020203" pitchFamily="34" charset="0"/>
              </a:rPr>
              <a:t>Enter actual </a:t>
            </a:r>
            <a:r>
              <a:rPr lang="en-US" dirty="0">
                <a:latin typeface="Segoe UI" panose="020B0502040204020203" pitchFamily="34" charset="0"/>
              </a:rPr>
              <a:t>material </a:t>
            </a:r>
            <a:r>
              <a:rPr lang="en-US" sz="1800" dirty="0">
                <a:effectLst/>
                <a:latin typeface="Segoe UI" panose="020B0502040204020203" pitchFamily="34" charset="0"/>
              </a:rPr>
              <a:t>count. </a:t>
            </a:r>
          </a:p>
          <a:p>
            <a:pPr marL="285750" indent="-285750">
              <a:buClr>
                <a:srgbClr val="2AB67B"/>
              </a:buClr>
              <a:buFont typeface="Arial" panose="020B0604020202020204" pitchFamily="34" charset="0"/>
              <a:buChar char="•"/>
            </a:pPr>
            <a:r>
              <a:rPr lang="en-US" sz="1800" dirty="0">
                <a:effectLst/>
                <a:latin typeface="Segoe UI" panose="020B0502040204020203" pitchFamily="34" charset="0"/>
              </a:rPr>
              <a:t>Ensure you enter '0' for any zero volumes to be declared for a particular material </a:t>
            </a:r>
            <a:r>
              <a:rPr lang="en-US" dirty="0">
                <a:latin typeface="Segoe UI" panose="020B0502040204020203" pitchFamily="34" charset="0"/>
              </a:rPr>
              <a:t>t</a:t>
            </a:r>
            <a:r>
              <a:rPr lang="en-US" sz="1800" dirty="0">
                <a:effectLst/>
                <a:latin typeface="Segoe UI" panose="020B0502040204020203" pitchFamily="34" charset="0"/>
              </a:rPr>
              <a:t>ype to ensure the system does not forecast your volumes in the absence of a declaration.</a:t>
            </a:r>
            <a:endParaRPr lang="en-US" sz="1800" dirty="0">
              <a:effectLst/>
              <a:latin typeface="Arial" panose="020B0604020202020204" pitchFamily="34" charset="0"/>
            </a:endParaRPr>
          </a:p>
          <a:p>
            <a:endParaRPr lang="en-AU" dirty="0"/>
          </a:p>
        </p:txBody>
      </p:sp>
      <p:grpSp>
        <p:nvGrpSpPr>
          <p:cNvPr id="11" name="Group 10">
            <a:extLst>
              <a:ext uri="{FF2B5EF4-FFF2-40B4-BE49-F238E27FC236}">
                <a16:creationId xmlns:a16="http://schemas.microsoft.com/office/drawing/2014/main" id="{058A828F-92B5-4DE5-B821-401C4A5FA8DC}"/>
              </a:ext>
            </a:extLst>
          </p:cNvPr>
          <p:cNvGrpSpPr/>
          <p:nvPr/>
        </p:nvGrpSpPr>
        <p:grpSpPr>
          <a:xfrm>
            <a:off x="9406713" y="678434"/>
            <a:ext cx="2266667" cy="361906"/>
            <a:chOff x="9406713" y="678434"/>
            <a:chExt cx="2266667" cy="361906"/>
          </a:xfrm>
        </p:grpSpPr>
        <p:pic>
          <p:nvPicPr>
            <p:cNvPr id="9" name="Picture 8">
              <a:hlinkClick r:id="rId6" action="ppaction://hlinksldjump"/>
              <a:extLst>
                <a:ext uri="{FF2B5EF4-FFF2-40B4-BE49-F238E27FC236}">
                  <a16:creationId xmlns:a16="http://schemas.microsoft.com/office/drawing/2014/main" id="{EB357911-28BA-4EE8-8CEB-7372FFEF358E}"/>
                </a:ext>
              </a:extLst>
            </p:cNvPr>
            <p:cNvPicPr>
              <a:picLocks noChangeAspect="1"/>
            </p:cNvPicPr>
            <p:nvPr/>
          </p:nvPicPr>
          <p:blipFill>
            <a:blip r:embed="rId7"/>
            <a:stretch>
              <a:fillRect/>
            </a:stretch>
          </p:blipFill>
          <p:spPr>
            <a:xfrm>
              <a:off x="9406713" y="678435"/>
              <a:ext cx="1009524" cy="361905"/>
            </a:xfrm>
            <a:prstGeom prst="rect">
              <a:avLst/>
            </a:prstGeom>
          </p:spPr>
        </p:pic>
        <p:pic>
          <p:nvPicPr>
            <p:cNvPr id="10" name="Picture 9">
              <a:hlinkClick r:id="rId8" action="ppaction://hlinksldjump"/>
              <a:extLst>
                <a:ext uri="{FF2B5EF4-FFF2-40B4-BE49-F238E27FC236}">
                  <a16:creationId xmlns:a16="http://schemas.microsoft.com/office/drawing/2014/main" id="{B3960904-4EFE-450B-AF63-D698AF4413E0}"/>
                </a:ext>
              </a:extLst>
            </p:cNvPr>
            <p:cNvPicPr>
              <a:picLocks noChangeAspect="1"/>
            </p:cNvPicPr>
            <p:nvPr/>
          </p:nvPicPr>
          <p:blipFill>
            <a:blip r:embed="rId9"/>
            <a:stretch>
              <a:fillRect/>
            </a:stretch>
          </p:blipFill>
          <p:spPr>
            <a:xfrm>
              <a:off x="10416237" y="678434"/>
              <a:ext cx="1257143" cy="361905"/>
            </a:xfrm>
            <a:prstGeom prst="rect">
              <a:avLst/>
            </a:prstGeom>
          </p:spPr>
        </p:pic>
      </p:grpSp>
      <p:grpSp>
        <p:nvGrpSpPr>
          <p:cNvPr id="8" name="Group 7">
            <a:extLst>
              <a:ext uri="{FF2B5EF4-FFF2-40B4-BE49-F238E27FC236}">
                <a16:creationId xmlns:a16="http://schemas.microsoft.com/office/drawing/2014/main" id="{64C4D419-2A0C-40FA-BF9D-97B88C728597}"/>
              </a:ext>
            </a:extLst>
          </p:cNvPr>
          <p:cNvGrpSpPr/>
          <p:nvPr/>
        </p:nvGrpSpPr>
        <p:grpSpPr>
          <a:xfrm>
            <a:off x="961134" y="1787072"/>
            <a:ext cx="7021513" cy="4218534"/>
            <a:chOff x="985837" y="1659545"/>
            <a:chExt cx="7021513" cy="4218534"/>
          </a:xfrm>
        </p:grpSpPr>
        <p:pic>
          <p:nvPicPr>
            <p:cNvPr id="6" name="Picture 7" descr="Table&#10;&#10;Description automatically generated">
              <a:extLst>
                <a:ext uri="{FF2B5EF4-FFF2-40B4-BE49-F238E27FC236}">
                  <a16:creationId xmlns:a16="http://schemas.microsoft.com/office/drawing/2014/main" id="{911B24F6-DD18-43A4-AEE0-E30D6F27044E}"/>
                </a:ext>
              </a:extLst>
            </p:cNvPr>
            <p:cNvPicPr>
              <a:picLocks noChangeAspect="1"/>
            </p:cNvPicPr>
            <p:nvPr/>
          </p:nvPicPr>
          <p:blipFill>
            <a:blip r:embed="rId10"/>
            <a:stretch>
              <a:fillRect/>
            </a:stretch>
          </p:blipFill>
          <p:spPr>
            <a:xfrm>
              <a:off x="985837" y="1659545"/>
              <a:ext cx="4211637" cy="3602410"/>
            </a:xfrm>
            <a:prstGeom prst="rect">
              <a:avLst/>
            </a:prstGeom>
          </p:spPr>
        </p:pic>
        <p:pic>
          <p:nvPicPr>
            <p:cNvPr id="13" name="Picture 12">
              <a:extLst>
                <a:ext uri="{FF2B5EF4-FFF2-40B4-BE49-F238E27FC236}">
                  <a16:creationId xmlns:a16="http://schemas.microsoft.com/office/drawing/2014/main" id="{D0DF6020-5214-4D33-AA9C-70A3CB5F0002}"/>
                </a:ext>
              </a:extLst>
            </p:cNvPr>
            <p:cNvPicPr>
              <a:picLocks noChangeAspect="1"/>
            </p:cNvPicPr>
            <p:nvPr/>
          </p:nvPicPr>
          <p:blipFill>
            <a:blip r:embed="rId11"/>
            <a:stretch>
              <a:fillRect/>
            </a:stretch>
          </p:blipFill>
          <p:spPr>
            <a:xfrm>
              <a:off x="1235867" y="2645722"/>
              <a:ext cx="797872" cy="178440"/>
            </a:xfrm>
            <a:prstGeom prst="rect">
              <a:avLst/>
            </a:prstGeom>
          </p:spPr>
        </p:pic>
        <p:pic>
          <p:nvPicPr>
            <p:cNvPr id="14" name="Picture 13">
              <a:extLst>
                <a:ext uri="{FF2B5EF4-FFF2-40B4-BE49-F238E27FC236}">
                  <a16:creationId xmlns:a16="http://schemas.microsoft.com/office/drawing/2014/main" id="{0067F174-BA6D-43CF-B6FF-B0229F29B66E}"/>
                </a:ext>
              </a:extLst>
            </p:cNvPr>
            <p:cNvPicPr>
              <a:picLocks noChangeAspect="1"/>
            </p:cNvPicPr>
            <p:nvPr/>
          </p:nvPicPr>
          <p:blipFill>
            <a:blip r:embed="rId12"/>
            <a:stretch>
              <a:fillRect/>
            </a:stretch>
          </p:blipFill>
          <p:spPr>
            <a:xfrm>
              <a:off x="5314657" y="3942387"/>
              <a:ext cx="2221592" cy="869319"/>
            </a:xfrm>
            <a:prstGeom prst="rect">
              <a:avLst/>
            </a:prstGeom>
          </p:spPr>
        </p:pic>
        <p:grpSp>
          <p:nvGrpSpPr>
            <p:cNvPr id="5" name="Group 4">
              <a:extLst>
                <a:ext uri="{FF2B5EF4-FFF2-40B4-BE49-F238E27FC236}">
                  <a16:creationId xmlns:a16="http://schemas.microsoft.com/office/drawing/2014/main" id="{6539CC00-C34B-46BA-8E1B-A46CBED0CF1E}"/>
                </a:ext>
              </a:extLst>
            </p:cNvPr>
            <p:cNvGrpSpPr/>
            <p:nvPr/>
          </p:nvGrpSpPr>
          <p:grpSpPr>
            <a:xfrm>
              <a:off x="2370368" y="1689435"/>
              <a:ext cx="4492755" cy="3969050"/>
              <a:chOff x="2404127" y="1777454"/>
              <a:chExt cx="4492755" cy="3798225"/>
            </a:xfrm>
          </p:grpSpPr>
          <p:sp>
            <p:nvSpPr>
              <p:cNvPr id="26" name="Speech Bubble: Rectangle with Corners Rounded 11">
                <a:hlinkClick r:id="" action="ppaction://hlinkshowjump?jump=nextslide"/>
                <a:extLst>
                  <a:ext uri="{FF2B5EF4-FFF2-40B4-BE49-F238E27FC236}">
                    <a16:creationId xmlns:a16="http://schemas.microsoft.com/office/drawing/2014/main" id="{BF89A736-2107-438B-AAFC-7913B2F7662D}"/>
                  </a:ext>
                </a:extLst>
              </p:cNvPr>
              <p:cNvSpPr/>
              <p:nvPr/>
            </p:nvSpPr>
            <p:spPr>
              <a:xfrm>
                <a:off x="3644616" y="4250965"/>
                <a:ext cx="1087767" cy="619659"/>
              </a:xfrm>
              <a:prstGeom prst="borderCallout1">
                <a:avLst>
                  <a:gd name="adj1" fmla="val 51683"/>
                  <a:gd name="adj2" fmla="val 100294"/>
                  <a:gd name="adj3" fmla="val 89290"/>
                  <a:gd name="adj4" fmla="val 124144"/>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b="1" dirty="0">
                    <a:solidFill>
                      <a:schemeClr val="tx1"/>
                    </a:solidFill>
                  </a:rPr>
                  <a:t>2.  </a:t>
                </a:r>
                <a:r>
                  <a:rPr lang="en-AU" sz="1000" dirty="0">
                    <a:solidFill>
                      <a:schemeClr val="tx1"/>
                    </a:solidFill>
                  </a:rPr>
                  <a:t>Select </a:t>
                </a:r>
                <a:r>
                  <a:rPr lang="en-AU" sz="1000" b="1" dirty="0">
                    <a:solidFill>
                      <a:srgbClr val="2AB67B"/>
                    </a:solidFill>
                  </a:rPr>
                  <a:t>Submit</a:t>
                </a:r>
              </a:p>
            </p:txBody>
          </p:sp>
          <p:sp>
            <p:nvSpPr>
              <p:cNvPr id="28" name="Speech Bubble: Rectangle with Corners Rounded 11">
                <a:hlinkClick r:id="" action="ppaction://hlinkshowjump?jump=nextslide"/>
                <a:extLst>
                  <a:ext uri="{FF2B5EF4-FFF2-40B4-BE49-F238E27FC236}">
                    <a16:creationId xmlns:a16="http://schemas.microsoft.com/office/drawing/2014/main" id="{BB3B3A07-371D-4E00-9042-997DA085BAF3}"/>
                  </a:ext>
                </a:extLst>
              </p:cNvPr>
              <p:cNvSpPr/>
              <p:nvPr/>
            </p:nvSpPr>
            <p:spPr>
              <a:xfrm>
                <a:off x="5809115" y="3260329"/>
                <a:ext cx="1087767" cy="619659"/>
              </a:xfrm>
              <a:prstGeom prst="borderCallout1">
                <a:avLst>
                  <a:gd name="adj1" fmla="val 51683"/>
                  <a:gd name="adj2" fmla="val 100294"/>
                  <a:gd name="adj3" fmla="val 155932"/>
                  <a:gd name="adj4" fmla="val 129567"/>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b="1" dirty="0">
                    <a:solidFill>
                      <a:schemeClr val="tx1"/>
                    </a:solidFill>
                  </a:rPr>
                  <a:t>4.  </a:t>
                </a:r>
                <a:r>
                  <a:rPr lang="en-AU" sz="1000" dirty="0">
                    <a:solidFill>
                      <a:schemeClr val="tx1"/>
                    </a:solidFill>
                  </a:rPr>
                  <a:t>Select </a:t>
                </a:r>
                <a:r>
                  <a:rPr lang="en-AU" sz="1000" b="1" dirty="0">
                    <a:solidFill>
                      <a:srgbClr val="2AB67B"/>
                    </a:solidFill>
                  </a:rPr>
                  <a:t>OK </a:t>
                </a:r>
                <a:r>
                  <a:rPr lang="en-AU" sz="1000" dirty="0">
                    <a:solidFill>
                      <a:schemeClr val="tx1"/>
                    </a:solidFill>
                  </a:rPr>
                  <a:t>to complete the action</a:t>
                </a:r>
              </a:p>
            </p:txBody>
          </p:sp>
          <p:sp>
            <p:nvSpPr>
              <p:cNvPr id="21" name="Speech Bubble: Rectangle with Corners Rounded 11">
                <a:hlinkClick r:id="" action="ppaction://hlinkshowjump?jump=nextslide"/>
                <a:extLst>
                  <a:ext uri="{FF2B5EF4-FFF2-40B4-BE49-F238E27FC236}">
                    <a16:creationId xmlns:a16="http://schemas.microsoft.com/office/drawing/2014/main" id="{7DAD2B6A-EB52-41DE-BF51-7B9CB6D84C7D}"/>
                  </a:ext>
                </a:extLst>
              </p:cNvPr>
              <p:cNvSpPr/>
              <p:nvPr/>
            </p:nvSpPr>
            <p:spPr>
              <a:xfrm>
                <a:off x="3497294" y="4956020"/>
                <a:ext cx="1087767" cy="619659"/>
              </a:xfrm>
              <a:prstGeom prst="borderCallout1">
                <a:avLst>
                  <a:gd name="adj1" fmla="val 51683"/>
                  <a:gd name="adj2" fmla="val 100294"/>
                  <a:gd name="adj3" fmla="val 65489"/>
                  <a:gd name="adj4" fmla="val 161203"/>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b="1" dirty="0">
                    <a:solidFill>
                      <a:schemeClr val="tx1"/>
                    </a:solidFill>
                  </a:rPr>
                  <a:t>5.  </a:t>
                </a:r>
                <a:r>
                  <a:rPr lang="en-AU" sz="1000" dirty="0">
                    <a:solidFill>
                      <a:schemeClr val="tx1"/>
                    </a:solidFill>
                  </a:rPr>
                  <a:t>On-screen notification of successful submission</a:t>
                </a:r>
              </a:p>
            </p:txBody>
          </p:sp>
          <p:sp>
            <p:nvSpPr>
              <p:cNvPr id="25" name="Speech Bubble: Rectangle with Corners Rounded 11">
                <a:hlinkClick r:id="" action="ppaction://hlinkshowjump?jump=nextslide"/>
                <a:extLst>
                  <a:ext uri="{FF2B5EF4-FFF2-40B4-BE49-F238E27FC236}">
                    <a16:creationId xmlns:a16="http://schemas.microsoft.com/office/drawing/2014/main" id="{87CC48FA-C69E-4465-8DFB-6F53C9B956AE}"/>
                  </a:ext>
                </a:extLst>
              </p:cNvPr>
              <p:cNvSpPr/>
              <p:nvPr/>
            </p:nvSpPr>
            <p:spPr>
              <a:xfrm>
                <a:off x="2404127" y="1777454"/>
                <a:ext cx="1087767" cy="619659"/>
              </a:xfrm>
              <a:prstGeom prst="borderCallout1">
                <a:avLst>
                  <a:gd name="adj1" fmla="val 51683"/>
                  <a:gd name="adj2" fmla="val 99"/>
                  <a:gd name="adj3" fmla="val 171314"/>
                  <a:gd name="adj4" fmla="val -109034"/>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b="1" dirty="0">
                    <a:solidFill>
                      <a:schemeClr val="tx1"/>
                    </a:solidFill>
                  </a:rPr>
                  <a:t>1. </a:t>
                </a:r>
                <a:r>
                  <a:rPr lang="en-AU" sz="1000" dirty="0">
                    <a:solidFill>
                      <a:schemeClr val="tx1"/>
                    </a:solidFill>
                  </a:rPr>
                  <a:t>Expanded view</a:t>
                </a:r>
              </a:p>
            </p:txBody>
          </p:sp>
        </p:grpSp>
        <p:pic>
          <p:nvPicPr>
            <p:cNvPr id="15" name="Picture 15" descr="Graphical user interface, text, application&#10;&#10;Description automatically generated">
              <a:extLst>
                <a:ext uri="{FF2B5EF4-FFF2-40B4-BE49-F238E27FC236}">
                  <a16:creationId xmlns:a16="http://schemas.microsoft.com/office/drawing/2014/main" id="{7CAD51CC-DB39-405D-8E74-BD9F31273C1B}"/>
                </a:ext>
              </a:extLst>
            </p:cNvPr>
            <p:cNvPicPr>
              <a:picLocks noChangeAspect="1"/>
            </p:cNvPicPr>
            <p:nvPr/>
          </p:nvPicPr>
          <p:blipFill>
            <a:blip r:embed="rId13"/>
            <a:stretch>
              <a:fillRect/>
            </a:stretch>
          </p:blipFill>
          <p:spPr>
            <a:xfrm>
              <a:off x="5264150" y="5139170"/>
              <a:ext cx="2743200" cy="738909"/>
            </a:xfrm>
            <a:prstGeom prst="rect">
              <a:avLst/>
            </a:prstGeom>
          </p:spPr>
        </p:pic>
      </p:grpSp>
    </p:spTree>
    <p:extLst>
      <p:ext uri="{BB962C8B-B14F-4D97-AF65-F5344CB8AC3E}">
        <p14:creationId xmlns:p14="http://schemas.microsoft.com/office/powerpoint/2010/main" val="793869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4C496C5-0D41-4FA3-B646-77061F4736EF}"/>
              </a:ext>
            </a:extLst>
          </p:cNvPr>
          <p:cNvSpPr>
            <a:spLocks noGrp="1"/>
          </p:cNvSpPr>
          <p:nvPr>
            <p:ph type="body" sz="quarter" idx="10"/>
          </p:nvPr>
        </p:nvSpPr>
        <p:spPr/>
        <p:txBody>
          <a:bodyPr/>
          <a:lstStyle/>
          <a:p>
            <a:r>
              <a:rPr lang="en-AU"/>
              <a:t>SALES VOLUMES</a:t>
            </a:r>
          </a:p>
          <a:p>
            <a:endParaRPr lang="en-AU"/>
          </a:p>
        </p:txBody>
      </p:sp>
      <p:sp>
        <p:nvSpPr>
          <p:cNvPr id="6" name="Text Placeholder 5">
            <a:extLst>
              <a:ext uri="{FF2B5EF4-FFF2-40B4-BE49-F238E27FC236}">
                <a16:creationId xmlns:a16="http://schemas.microsoft.com/office/drawing/2014/main" id="{269D8E38-8B7E-47D0-AD3A-E08DF70D7A29}"/>
              </a:ext>
            </a:extLst>
          </p:cNvPr>
          <p:cNvSpPr>
            <a:spLocks noGrp="1"/>
          </p:cNvSpPr>
          <p:nvPr>
            <p:ph type="body" sz="quarter" idx="11"/>
          </p:nvPr>
        </p:nvSpPr>
        <p:spPr/>
        <p:txBody>
          <a:bodyPr lIns="91440" tIns="45720" rIns="91440" bIns="45720" anchor="t"/>
          <a:lstStyle/>
          <a:p>
            <a:r>
              <a:rPr lang="en-AU"/>
              <a:t>Bulk upload</a:t>
            </a:r>
          </a:p>
        </p:txBody>
      </p:sp>
      <p:pic>
        <p:nvPicPr>
          <p:cNvPr id="18" name="Picture 2">
            <a:hlinkClick r:id="" action="ppaction://hlinkshowjump?jump=nextslide"/>
            <a:extLst>
              <a:ext uri="{FF2B5EF4-FFF2-40B4-BE49-F238E27FC236}">
                <a16:creationId xmlns:a16="http://schemas.microsoft.com/office/drawing/2014/main" id="{497450CF-F9F2-4EAD-9E8B-88A1F26295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6195"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hlinkClick r:id="" action="ppaction://hlinkshowjump?jump=previousslide"/>
            <a:extLst>
              <a:ext uri="{FF2B5EF4-FFF2-40B4-BE49-F238E27FC236}">
                <a16:creationId xmlns:a16="http://schemas.microsoft.com/office/drawing/2014/main" id="{0ADA5375-A868-4411-BF34-47C1E2DB79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889" y="2838116"/>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C1E491FA-EA5C-42E6-AB6D-C1679EEA0F8D}"/>
              </a:ext>
            </a:extLst>
          </p:cNvPr>
          <p:cNvPicPr>
            <a:picLocks noChangeAspect="1"/>
          </p:cNvPicPr>
          <p:nvPr/>
        </p:nvPicPr>
        <p:blipFill>
          <a:blip r:embed="rId5"/>
          <a:stretch>
            <a:fillRect/>
          </a:stretch>
        </p:blipFill>
        <p:spPr>
          <a:xfrm>
            <a:off x="5542569" y="3442954"/>
            <a:ext cx="976218" cy="207542"/>
          </a:xfrm>
          <a:prstGeom prst="rect">
            <a:avLst/>
          </a:prstGeom>
        </p:spPr>
      </p:pic>
      <p:grpSp>
        <p:nvGrpSpPr>
          <p:cNvPr id="12" name="Group 11">
            <a:extLst>
              <a:ext uri="{FF2B5EF4-FFF2-40B4-BE49-F238E27FC236}">
                <a16:creationId xmlns:a16="http://schemas.microsoft.com/office/drawing/2014/main" id="{F6036A52-888D-4C85-A1E1-1E89090B2668}"/>
              </a:ext>
            </a:extLst>
          </p:cNvPr>
          <p:cNvGrpSpPr/>
          <p:nvPr/>
        </p:nvGrpSpPr>
        <p:grpSpPr>
          <a:xfrm>
            <a:off x="9406713" y="678434"/>
            <a:ext cx="2266667" cy="361906"/>
            <a:chOff x="9406713" y="678434"/>
            <a:chExt cx="2266667" cy="361906"/>
          </a:xfrm>
        </p:grpSpPr>
        <p:pic>
          <p:nvPicPr>
            <p:cNvPr id="10" name="Picture 9">
              <a:hlinkClick r:id="rId6" action="ppaction://hlinksldjump"/>
              <a:extLst>
                <a:ext uri="{FF2B5EF4-FFF2-40B4-BE49-F238E27FC236}">
                  <a16:creationId xmlns:a16="http://schemas.microsoft.com/office/drawing/2014/main" id="{77F1F1AB-78F8-4301-834A-4DBC80D065D1}"/>
                </a:ext>
              </a:extLst>
            </p:cNvPr>
            <p:cNvPicPr>
              <a:picLocks noChangeAspect="1"/>
            </p:cNvPicPr>
            <p:nvPr/>
          </p:nvPicPr>
          <p:blipFill>
            <a:blip r:embed="rId7"/>
            <a:stretch>
              <a:fillRect/>
            </a:stretch>
          </p:blipFill>
          <p:spPr>
            <a:xfrm>
              <a:off x="9406713" y="678435"/>
              <a:ext cx="1009524" cy="361905"/>
            </a:xfrm>
            <a:prstGeom prst="rect">
              <a:avLst/>
            </a:prstGeom>
          </p:spPr>
        </p:pic>
        <p:pic>
          <p:nvPicPr>
            <p:cNvPr id="11" name="Picture 10">
              <a:hlinkClick r:id="rId8" action="ppaction://hlinksldjump"/>
              <a:extLst>
                <a:ext uri="{FF2B5EF4-FFF2-40B4-BE49-F238E27FC236}">
                  <a16:creationId xmlns:a16="http://schemas.microsoft.com/office/drawing/2014/main" id="{B6B7647B-4B70-4B19-B68A-71C4F640A895}"/>
                </a:ext>
              </a:extLst>
            </p:cNvPr>
            <p:cNvPicPr>
              <a:picLocks noChangeAspect="1"/>
            </p:cNvPicPr>
            <p:nvPr/>
          </p:nvPicPr>
          <p:blipFill>
            <a:blip r:embed="rId9"/>
            <a:stretch>
              <a:fillRect/>
            </a:stretch>
          </p:blipFill>
          <p:spPr>
            <a:xfrm>
              <a:off x="10416237" y="678434"/>
              <a:ext cx="1257143" cy="361905"/>
            </a:xfrm>
            <a:prstGeom prst="rect">
              <a:avLst/>
            </a:prstGeom>
          </p:spPr>
        </p:pic>
      </p:grpSp>
      <p:grpSp>
        <p:nvGrpSpPr>
          <p:cNvPr id="26" name="Group 25">
            <a:extLst>
              <a:ext uri="{FF2B5EF4-FFF2-40B4-BE49-F238E27FC236}">
                <a16:creationId xmlns:a16="http://schemas.microsoft.com/office/drawing/2014/main" id="{37C4892D-A84A-464E-8386-D7CCD6853A97}"/>
              </a:ext>
            </a:extLst>
          </p:cNvPr>
          <p:cNvGrpSpPr/>
          <p:nvPr/>
        </p:nvGrpSpPr>
        <p:grpSpPr>
          <a:xfrm>
            <a:off x="1187520" y="1631536"/>
            <a:ext cx="9001347" cy="4832510"/>
            <a:chOff x="1263650" y="1782648"/>
            <a:chExt cx="9001347" cy="4832510"/>
          </a:xfrm>
        </p:grpSpPr>
        <p:pic>
          <p:nvPicPr>
            <p:cNvPr id="16" name="Picture 16" descr="Shape&#10;&#10;Description automatically generated">
              <a:extLst>
                <a:ext uri="{FF2B5EF4-FFF2-40B4-BE49-F238E27FC236}">
                  <a16:creationId xmlns:a16="http://schemas.microsoft.com/office/drawing/2014/main" id="{013C3A98-9C99-40FD-BF55-C653CD8EAE3F}"/>
                </a:ext>
              </a:extLst>
            </p:cNvPr>
            <p:cNvPicPr>
              <a:picLocks noChangeAspect="1"/>
            </p:cNvPicPr>
            <p:nvPr/>
          </p:nvPicPr>
          <p:blipFill>
            <a:blip r:embed="rId10"/>
            <a:stretch>
              <a:fillRect/>
            </a:stretch>
          </p:blipFill>
          <p:spPr>
            <a:xfrm>
              <a:off x="1263650" y="1786248"/>
              <a:ext cx="7402512" cy="372441"/>
            </a:xfrm>
            <a:prstGeom prst="rect">
              <a:avLst/>
            </a:prstGeom>
          </p:spPr>
        </p:pic>
        <p:grpSp>
          <p:nvGrpSpPr>
            <p:cNvPr id="25" name="Group 24">
              <a:extLst>
                <a:ext uri="{FF2B5EF4-FFF2-40B4-BE49-F238E27FC236}">
                  <a16:creationId xmlns:a16="http://schemas.microsoft.com/office/drawing/2014/main" id="{5E038BAE-6D66-4FD3-AB18-03AADF94ADEB}"/>
                </a:ext>
              </a:extLst>
            </p:cNvPr>
            <p:cNvGrpSpPr/>
            <p:nvPr/>
          </p:nvGrpSpPr>
          <p:grpSpPr>
            <a:xfrm>
              <a:off x="1263650" y="1782648"/>
              <a:ext cx="9001347" cy="4832510"/>
              <a:chOff x="1263650" y="1782648"/>
              <a:chExt cx="9001347" cy="4832510"/>
            </a:xfrm>
          </p:grpSpPr>
          <p:pic>
            <p:nvPicPr>
              <p:cNvPr id="17" name="Picture 20" descr="Graphical user interface, application, Teams&#10;&#10;Description automatically generated">
                <a:extLst>
                  <a:ext uri="{FF2B5EF4-FFF2-40B4-BE49-F238E27FC236}">
                    <a16:creationId xmlns:a16="http://schemas.microsoft.com/office/drawing/2014/main" id="{50B909C8-7BB9-48E5-9787-39C7962F689E}"/>
                  </a:ext>
                </a:extLst>
              </p:cNvPr>
              <p:cNvPicPr>
                <a:picLocks noChangeAspect="1"/>
              </p:cNvPicPr>
              <p:nvPr/>
            </p:nvPicPr>
            <p:blipFill>
              <a:blip r:embed="rId11"/>
              <a:stretch>
                <a:fillRect/>
              </a:stretch>
            </p:blipFill>
            <p:spPr>
              <a:xfrm>
                <a:off x="1263650" y="2152747"/>
                <a:ext cx="7402512" cy="2822380"/>
              </a:xfrm>
              <a:prstGeom prst="rect">
                <a:avLst/>
              </a:prstGeom>
            </p:spPr>
          </p:pic>
          <p:sp>
            <p:nvSpPr>
              <p:cNvPr id="33" name="Speech Bubble: Rectangle with Corners Rounded 11">
                <a:hlinkClick r:id="" action="ppaction://hlinkshowjump?jump=nextslide"/>
                <a:extLst>
                  <a:ext uri="{FF2B5EF4-FFF2-40B4-BE49-F238E27FC236}">
                    <a16:creationId xmlns:a16="http://schemas.microsoft.com/office/drawing/2014/main" id="{B7E21712-0A42-47D4-BBD0-9C4C65DDBA16}"/>
                  </a:ext>
                </a:extLst>
              </p:cNvPr>
              <p:cNvSpPr/>
              <p:nvPr/>
            </p:nvSpPr>
            <p:spPr>
              <a:xfrm>
                <a:off x="5775523" y="1782648"/>
                <a:ext cx="1252199" cy="751437"/>
              </a:xfrm>
              <a:prstGeom prst="borderCallout1">
                <a:avLst>
                  <a:gd name="adj1" fmla="val 51683"/>
                  <a:gd name="adj2" fmla="val 100294"/>
                  <a:gd name="adj3" fmla="val 150833"/>
                  <a:gd name="adj4" fmla="val 181806"/>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AU" sz="1000" b="1">
                    <a:solidFill>
                      <a:schemeClr val="tx1"/>
                    </a:solidFill>
                  </a:rPr>
                  <a:t>1. </a:t>
                </a:r>
                <a:r>
                  <a:rPr lang="en-AU" sz="1000">
                    <a:solidFill>
                      <a:schemeClr val="tx1"/>
                    </a:solidFill>
                  </a:rPr>
                  <a:t>Select </a:t>
                </a:r>
                <a:r>
                  <a:rPr lang="en-AU" sz="1000" b="1">
                    <a:solidFill>
                      <a:srgbClr val="2AB67B"/>
                    </a:solidFill>
                  </a:rPr>
                  <a:t>Bulk Upload</a:t>
                </a:r>
                <a:r>
                  <a:rPr lang="en-AU" sz="1000">
                    <a:solidFill>
                      <a:schemeClr val="tx1"/>
                    </a:solidFill>
                  </a:rPr>
                  <a:t> to upload multiple Sales Volumes</a:t>
                </a:r>
              </a:p>
            </p:txBody>
          </p:sp>
          <p:pic>
            <p:nvPicPr>
              <p:cNvPr id="5" name="Picture 4">
                <a:extLst>
                  <a:ext uri="{FF2B5EF4-FFF2-40B4-BE49-F238E27FC236}">
                    <a16:creationId xmlns:a16="http://schemas.microsoft.com/office/drawing/2014/main" id="{393470E9-67EF-48DE-8C9D-536C6C522380}"/>
                  </a:ext>
                </a:extLst>
              </p:cNvPr>
              <p:cNvPicPr>
                <a:picLocks noChangeAspect="1"/>
              </p:cNvPicPr>
              <p:nvPr/>
            </p:nvPicPr>
            <p:blipFill>
              <a:blip r:embed="rId12"/>
              <a:stretch>
                <a:fillRect/>
              </a:stretch>
            </p:blipFill>
            <p:spPr>
              <a:xfrm>
                <a:off x="2394786" y="1884432"/>
                <a:ext cx="956387" cy="172624"/>
              </a:xfrm>
              <a:prstGeom prst="rect">
                <a:avLst/>
              </a:prstGeom>
            </p:spPr>
          </p:pic>
          <p:sp>
            <p:nvSpPr>
              <p:cNvPr id="8" name="Rectangle 7">
                <a:extLst>
                  <a:ext uri="{FF2B5EF4-FFF2-40B4-BE49-F238E27FC236}">
                    <a16:creationId xmlns:a16="http://schemas.microsoft.com/office/drawing/2014/main" id="{9360E87D-9586-4DA1-909A-E9E0BF871B11}"/>
                  </a:ext>
                </a:extLst>
              </p:cNvPr>
              <p:cNvSpPr/>
              <p:nvPr/>
            </p:nvSpPr>
            <p:spPr>
              <a:xfrm>
                <a:off x="1557553" y="3637253"/>
                <a:ext cx="1365832" cy="2694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800" dirty="0">
                    <a:solidFill>
                      <a:srgbClr val="808184"/>
                    </a:solidFill>
                  </a:rPr>
                  <a:t>ABC Pty Ltd</a:t>
                </a:r>
                <a:endParaRPr lang="en-AU" sz="1600" dirty="0">
                  <a:solidFill>
                    <a:srgbClr val="808184"/>
                  </a:solidFill>
                </a:endParaRPr>
              </a:p>
            </p:txBody>
          </p:sp>
          <p:sp>
            <p:nvSpPr>
              <p:cNvPr id="15" name="Rectangle 14">
                <a:extLst>
                  <a:ext uri="{FF2B5EF4-FFF2-40B4-BE49-F238E27FC236}">
                    <a16:creationId xmlns:a16="http://schemas.microsoft.com/office/drawing/2014/main" id="{EF6D51A5-7811-4B83-943B-36FF9DF22E82}"/>
                  </a:ext>
                </a:extLst>
              </p:cNvPr>
              <p:cNvSpPr/>
              <p:nvPr/>
            </p:nvSpPr>
            <p:spPr>
              <a:xfrm>
                <a:off x="1564801" y="4171463"/>
                <a:ext cx="1365832" cy="2694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800" dirty="0">
                    <a:solidFill>
                      <a:srgbClr val="808184"/>
                    </a:solidFill>
                  </a:rPr>
                  <a:t>ABC Pty Ltd</a:t>
                </a:r>
                <a:endParaRPr lang="en-AU" sz="1600" dirty="0">
                  <a:solidFill>
                    <a:srgbClr val="808184"/>
                  </a:solidFill>
                </a:endParaRPr>
              </a:p>
            </p:txBody>
          </p:sp>
          <p:pic>
            <p:nvPicPr>
              <p:cNvPr id="13" name="Picture 7" descr="Graphical user interface, application&#10;&#10;Description automatically generated">
                <a:extLst>
                  <a:ext uri="{FF2B5EF4-FFF2-40B4-BE49-F238E27FC236}">
                    <a16:creationId xmlns:a16="http://schemas.microsoft.com/office/drawing/2014/main" id="{A70E0860-8607-4AA1-9652-6515C6959346}"/>
                  </a:ext>
                </a:extLst>
              </p:cNvPr>
              <p:cNvPicPr>
                <a:picLocks noChangeAspect="1"/>
              </p:cNvPicPr>
              <p:nvPr/>
            </p:nvPicPr>
            <p:blipFill>
              <a:blip r:embed="rId13"/>
              <a:stretch>
                <a:fillRect/>
              </a:stretch>
            </p:blipFill>
            <p:spPr>
              <a:xfrm>
                <a:off x="4751729" y="4044789"/>
                <a:ext cx="5124450" cy="2052057"/>
              </a:xfrm>
              <a:prstGeom prst="rect">
                <a:avLst/>
              </a:prstGeom>
            </p:spPr>
          </p:pic>
          <p:sp>
            <p:nvSpPr>
              <p:cNvPr id="24" name="Speech Bubble: Rectangle with Corners Rounded 11">
                <a:hlinkClick r:id="" action="ppaction://hlinkshowjump?jump=nextslide"/>
                <a:extLst>
                  <a:ext uri="{FF2B5EF4-FFF2-40B4-BE49-F238E27FC236}">
                    <a16:creationId xmlns:a16="http://schemas.microsoft.com/office/drawing/2014/main" id="{B1BC6DE6-88A7-4D37-BA43-CB6224BB612B}"/>
                  </a:ext>
                </a:extLst>
              </p:cNvPr>
              <p:cNvSpPr/>
              <p:nvPr/>
            </p:nvSpPr>
            <p:spPr>
              <a:xfrm>
                <a:off x="3997718" y="5766762"/>
                <a:ext cx="1376575" cy="848396"/>
              </a:xfrm>
              <a:prstGeom prst="borderCallout1">
                <a:avLst>
                  <a:gd name="adj1" fmla="val 51683"/>
                  <a:gd name="adj2" fmla="val 100294"/>
                  <a:gd name="adj3" fmla="val 25821"/>
                  <a:gd name="adj4" fmla="val 129567"/>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b="1" dirty="0">
                    <a:solidFill>
                      <a:schemeClr val="tx1"/>
                    </a:solidFill>
                  </a:rPr>
                  <a:t>3. </a:t>
                </a:r>
                <a:r>
                  <a:rPr lang="en-AU" sz="1000" dirty="0">
                    <a:solidFill>
                      <a:schemeClr val="tx1"/>
                    </a:solidFill>
                  </a:rPr>
                  <a:t>Select or drag the CSV file here to upload</a:t>
                </a:r>
              </a:p>
            </p:txBody>
          </p:sp>
          <p:sp>
            <p:nvSpPr>
              <p:cNvPr id="14" name="Speech Bubble: Rectangle with Corners Rounded 11">
                <a:hlinkClick r:id="" action="ppaction://hlinkshowjump?jump=nextslide"/>
                <a:extLst>
                  <a:ext uri="{FF2B5EF4-FFF2-40B4-BE49-F238E27FC236}">
                    <a16:creationId xmlns:a16="http://schemas.microsoft.com/office/drawing/2014/main" id="{2D6B72E2-73D6-4DDC-A606-CCC18A111F5A}"/>
                  </a:ext>
                </a:extLst>
              </p:cNvPr>
              <p:cNvSpPr/>
              <p:nvPr/>
            </p:nvSpPr>
            <p:spPr>
              <a:xfrm>
                <a:off x="8888422" y="3906707"/>
                <a:ext cx="1376575" cy="848396"/>
              </a:xfrm>
              <a:prstGeom prst="borderCallout1">
                <a:avLst>
                  <a:gd name="adj1" fmla="val 99585"/>
                  <a:gd name="adj2" fmla="val 49300"/>
                  <a:gd name="adj3" fmla="val 160818"/>
                  <a:gd name="adj4" fmla="val 36302"/>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b="1" dirty="0">
                    <a:solidFill>
                      <a:schemeClr val="tx1"/>
                    </a:solidFill>
                  </a:rPr>
                  <a:t>2. </a:t>
                </a:r>
                <a:r>
                  <a:rPr lang="en-AU" sz="1000" dirty="0">
                    <a:solidFill>
                      <a:schemeClr val="tx1"/>
                    </a:solidFill>
                  </a:rPr>
                  <a:t>Download pre-formatted template for CSV upload file</a:t>
                </a:r>
              </a:p>
            </p:txBody>
          </p:sp>
        </p:grpSp>
      </p:grpSp>
      <p:sp>
        <p:nvSpPr>
          <p:cNvPr id="27" name="TextBox 26">
            <a:extLst>
              <a:ext uri="{FF2B5EF4-FFF2-40B4-BE49-F238E27FC236}">
                <a16:creationId xmlns:a16="http://schemas.microsoft.com/office/drawing/2014/main" id="{64A3EFF5-AD97-49BB-983C-03A4C5FAF8BF}"/>
              </a:ext>
            </a:extLst>
          </p:cNvPr>
          <p:cNvSpPr txBox="1"/>
          <p:nvPr/>
        </p:nvSpPr>
        <p:spPr>
          <a:xfrm>
            <a:off x="8627390" y="1723814"/>
            <a:ext cx="2688405" cy="1754326"/>
          </a:xfrm>
          <a:prstGeom prst="rect">
            <a:avLst/>
          </a:prstGeom>
          <a:noFill/>
        </p:spPr>
        <p:txBody>
          <a:bodyPr wrap="square" rtlCol="0">
            <a:spAutoFit/>
          </a:bodyPr>
          <a:lstStyle/>
          <a:p>
            <a:r>
              <a:rPr lang="en-GB" dirty="0"/>
              <a:t>The bulk upload template includes a tab with the instructions on how to complete the template.</a:t>
            </a:r>
          </a:p>
          <a:p>
            <a:endParaRPr lang="en-GB" dirty="0"/>
          </a:p>
        </p:txBody>
      </p:sp>
      <p:sp>
        <p:nvSpPr>
          <p:cNvPr id="31" name="TextBox 30">
            <a:extLst>
              <a:ext uri="{FF2B5EF4-FFF2-40B4-BE49-F238E27FC236}">
                <a16:creationId xmlns:a16="http://schemas.microsoft.com/office/drawing/2014/main" id="{4E19DB3B-5B8D-4582-9751-024B2611BA79}"/>
              </a:ext>
            </a:extLst>
          </p:cNvPr>
          <p:cNvSpPr txBox="1"/>
          <p:nvPr/>
        </p:nvSpPr>
        <p:spPr>
          <a:xfrm>
            <a:off x="1041895" y="4919821"/>
            <a:ext cx="2503759" cy="1200329"/>
          </a:xfrm>
          <a:prstGeom prst="rect">
            <a:avLst/>
          </a:prstGeom>
          <a:noFill/>
        </p:spPr>
        <p:txBody>
          <a:bodyPr wrap="square">
            <a:spAutoFit/>
          </a:bodyPr>
          <a:lstStyle/>
          <a:p>
            <a:r>
              <a:rPr lang="en-GB" dirty="0"/>
              <a:t>The template must be saved in CSV format before being uploaded into the Portal</a:t>
            </a:r>
            <a:endParaRPr lang="en-AU" dirty="0"/>
          </a:p>
        </p:txBody>
      </p:sp>
    </p:spTree>
    <p:extLst>
      <p:ext uri="{BB962C8B-B14F-4D97-AF65-F5344CB8AC3E}">
        <p14:creationId xmlns:p14="http://schemas.microsoft.com/office/powerpoint/2010/main" val="2521725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4C496C5-0D41-4FA3-B646-77061F4736EF}"/>
              </a:ext>
            </a:extLst>
          </p:cNvPr>
          <p:cNvSpPr>
            <a:spLocks noGrp="1"/>
          </p:cNvSpPr>
          <p:nvPr>
            <p:ph type="body" sz="quarter" idx="10"/>
          </p:nvPr>
        </p:nvSpPr>
        <p:spPr/>
        <p:txBody>
          <a:bodyPr/>
          <a:lstStyle/>
          <a:p>
            <a:r>
              <a:rPr lang="en-AU"/>
              <a:t>SALES VOLUMES</a:t>
            </a:r>
          </a:p>
          <a:p>
            <a:endParaRPr lang="en-AU"/>
          </a:p>
        </p:txBody>
      </p:sp>
      <p:sp>
        <p:nvSpPr>
          <p:cNvPr id="6" name="Text Placeholder 5">
            <a:extLst>
              <a:ext uri="{FF2B5EF4-FFF2-40B4-BE49-F238E27FC236}">
                <a16:creationId xmlns:a16="http://schemas.microsoft.com/office/drawing/2014/main" id="{269D8E38-8B7E-47D0-AD3A-E08DF70D7A29}"/>
              </a:ext>
            </a:extLst>
          </p:cNvPr>
          <p:cNvSpPr>
            <a:spLocks noGrp="1"/>
          </p:cNvSpPr>
          <p:nvPr>
            <p:ph type="body" sz="quarter" idx="11"/>
          </p:nvPr>
        </p:nvSpPr>
        <p:spPr/>
        <p:txBody>
          <a:bodyPr lIns="91440" tIns="45720" rIns="91440" bIns="45720" anchor="t"/>
          <a:lstStyle/>
          <a:p>
            <a:r>
              <a:rPr lang="en-AU"/>
              <a:t>Bulk upload – historical 12 month volumes</a:t>
            </a:r>
          </a:p>
        </p:txBody>
      </p:sp>
      <p:pic>
        <p:nvPicPr>
          <p:cNvPr id="18" name="Picture 2">
            <a:hlinkClick r:id="" action="ppaction://hlinkshowjump?jump=nextslide"/>
            <a:extLst>
              <a:ext uri="{FF2B5EF4-FFF2-40B4-BE49-F238E27FC236}">
                <a16:creationId xmlns:a16="http://schemas.microsoft.com/office/drawing/2014/main" id="{497450CF-F9F2-4EAD-9E8B-88A1F26295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6195"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hlinkClick r:id="" action="ppaction://hlinkshowjump?jump=previousslide"/>
            <a:extLst>
              <a:ext uri="{FF2B5EF4-FFF2-40B4-BE49-F238E27FC236}">
                <a16:creationId xmlns:a16="http://schemas.microsoft.com/office/drawing/2014/main" id="{0ADA5375-A868-4411-BF34-47C1E2DB79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C1E491FA-EA5C-42E6-AB6D-C1679EEA0F8D}"/>
              </a:ext>
            </a:extLst>
          </p:cNvPr>
          <p:cNvPicPr>
            <a:picLocks noChangeAspect="1"/>
          </p:cNvPicPr>
          <p:nvPr/>
        </p:nvPicPr>
        <p:blipFill>
          <a:blip r:embed="rId5"/>
          <a:stretch>
            <a:fillRect/>
          </a:stretch>
        </p:blipFill>
        <p:spPr>
          <a:xfrm>
            <a:off x="5542569" y="3442954"/>
            <a:ext cx="976218" cy="207542"/>
          </a:xfrm>
          <a:prstGeom prst="rect">
            <a:avLst/>
          </a:prstGeom>
        </p:spPr>
      </p:pic>
      <p:grpSp>
        <p:nvGrpSpPr>
          <p:cNvPr id="12" name="Group 11">
            <a:extLst>
              <a:ext uri="{FF2B5EF4-FFF2-40B4-BE49-F238E27FC236}">
                <a16:creationId xmlns:a16="http://schemas.microsoft.com/office/drawing/2014/main" id="{F6036A52-888D-4C85-A1E1-1E89090B2668}"/>
              </a:ext>
            </a:extLst>
          </p:cNvPr>
          <p:cNvGrpSpPr/>
          <p:nvPr/>
        </p:nvGrpSpPr>
        <p:grpSpPr>
          <a:xfrm>
            <a:off x="9406713" y="678434"/>
            <a:ext cx="2266667" cy="361906"/>
            <a:chOff x="9406713" y="678434"/>
            <a:chExt cx="2266667" cy="361906"/>
          </a:xfrm>
        </p:grpSpPr>
        <p:pic>
          <p:nvPicPr>
            <p:cNvPr id="10" name="Picture 9">
              <a:hlinkClick r:id="rId6" action="ppaction://hlinksldjump"/>
              <a:extLst>
                <a:ext uri="{FF2B5EF4-FFF2-40B4-BE49-F238E27FC236}">
                  <a16:creationId xmlns:a16="http://schemas.microsoft.com/office/drawing/2014/main" id="{77F1F1AB-78F8-4301-834A-4DBC80D065D1}"/>
                </a:ext>
              </a:extLst>
            </p:cNvPr>
            <p:cNvPicPr>
              <a:picLocks noChangeAspect="1"/>
            </p:cNvPicPr>
            <p:nvPr/>
          </p:nvPicPr>
          <p:blipFill>
            <a:blip r:embed="rId7"/>
            <a:stretch>
              <a:fillRect/>
            </a:stretch>
          </p:blipFill>
          <p:spPr>
            <a:xfrm>
              <a:off x="9406713" y="678435"/>
              <a:ext cx="1009524" cy="361905"/>
            </a:xfrm>
            <a:prstGeom prst="rect">
              <a:avLst/>
            </a:prstGeom>
          </p:spPr>
        </p:pic>
        <p:pic>
          <p:nvPicPr>
            <p:cNvPr id="11" name="Picture 10">
              <a:hlinkClick r:id="rId8" action="ppaction://hlinksldjump"/>
              <a:extLst>
                <a:ext uri="{FF2B5EF4-FFF2-40B4-BE49-F238E27FC236}">
                  <a16:creationId xmlns:a16="http://schemas.microsoft.com/office/drawing/2014/main" id="{B6B7647B-4B70-4B19-B68A-71C4F640A895}"/>
                </a:ext>
              </a:extLst>
            </p:cNvPr>
            <p:cNvPicPr>
              <a:picLocks noChangeAspect="1"/>
            </p:cNvPicPr>
            <p:nvPr/>
          </p:nvPicPr>
          <p:blipFill>
            <a:blip r:embed="rId9"/>
            <a:stretch>
              <a:fillRect/>
            </a:stretch>
          </p:blipFill>
          <p:spPr>
            <a:xfrm>
              <a:off x="10416237" y="678434"/>
              <a:ext cx="1257143" cy="361905"/>
            </a:xfrm>
            <a:prstGeom prst="rect">
              <a:avLst/>
            </a:prstGeom>
          </p:spPr>
        </p:pic>
      </p:grpSp>
      <p:sp>
        <p:nvSpPr>
          <p:cNvPr id="13" name="TextBox 12">
            <a:extLst>
              <a:ext uri="{FF2B5EF4-FFF2-40B4-BE49-F238E27FC236}">
                <a16:creationId xmlns:a16="http://schemas.microsoft.com/office/drawing/2014/main" id="{3A941F77-1554-435A-80E5-5AF34FC9F68F}"/>
              </a:ext>
            </a:extLst>
          </p:cNvPr>
          <p:cNvSpPr txBox="1"/>
          <p:nvPr/>
        </p:nvSpPr>
        <p:spPr>
          <a:xfrm>
            <a:off x="7610765" y="1571290"/>
            <a:ext cx="3620102" cy="4801314"/>
          </a:xfrm>
          <a:prstGeom prst="rect">
            <a:avLst/>
          </a:prstGeom>
          <a:noFill/>
        </p:spPr>
        <p:txBody>
          <a:bodyPr wrap="square" rtlCol="0">
            <a:spAutoFit/>
          </a:bodyPr>
          <a:lstStyle/>
          <a:p>
            <a:r>
              <a:rPr lang="en-AU" b="1" dirty="0"/>
              <a:t>Note:</a:t>
            </a:r>
          </a:p>
          <a:p>
            <a:pPr marL="285750" indent="-285750">
              <a:buClr>
                <a:srgbClr val="2AB67B"/>
              </a:buClr>
              <a:buFont typeface="Arial" panose="020B0604020202020204" pitchFamily="34" charset="0"/>
              <a:buChar char="•"/>
            </a:pPr>
            <a:r>
              <a:rPr lang="en-US" sz="1800" dirty="0">
                <a:effectLst/>
                <a:latin typeface="Segoe UI" panose="020B0502040204020203" pitchFamily="34" charset="0"/>
              </a:rPr>
              <a:t>You can use the bulk upload template to upload your previous 12 months volumes that is required to be submitted under your supply agreement.</a:t>
            </a:r>
          </a:p>
          <a:p>
            <a:pPr marL="285750" indent="-285750">
              <a:buClr>
                <a:srgbClr val="2AB67B"/>
              </a:buClr>
              <a:buFont typeface="Arial" panose="020B0604020202020204" pitchFamily="34" charset="0"/>
              <a:buChar char="•"/>
            </a:pPr>
            <a:r>
              <a:rPr lang="en-US" dirty="0">
                <a:latin typeface="Segoe UI" panose="020B0502040204020203" pitchFamily="34" charset="0"/>
              </a:rPr>
              <a:t>Enter your volumes by the month in the Period column e.g. M2020-09 for September 2020</a:t>
            </a:r>
            <a:endParaRPr lang="en-US" sz="1800" dirty="0">
              <a:effectLst/>
              <a:latin typeface="Segoe UI" panose="020B0502040204020203" pitchFamily="34" charset="0"/>
            </a:endParaRPr>
          </a:p>
          <a:p>
            <a:pPr marL="285750" indent="-285750">
              <a:buClr>
                <a:srgbClr val="2AB67B"/>
              </a:buClr>
              <a:buFont typeface="Arial" panose="020B0604020202020204" pitchFamily="34" charset="0"/>
              <a:buChar char="•"/>
            </a:pPr>
            <a:r>
              <a:rPr lang="en-US" dirty="0">
                <a:latin typeface="Segoe UI" panose="020B0502040204020203" pitchFamily="34" charset="0"/>
              </a:rPr>
              <a:t>Save as a CSV (comma delimited) and drag and drop into Bulk Upload screen.  Instructions are available in the template.</a:t>
            </a:r>
            <a:endParaRPr lang="en-US" sz="1800" dirty="0">
              <a:effectLst/>
              <a:latin typeface="Arial" panose="020B0604020202020204" pitchFamily="34" charset="0"/>
            </a:endParaRPr>
          </a:p>
          <a:p>
            <a:endParaRPr lang="en-AU" dirty="0"/>
          </a:p>
        </p:txBody>
      </p:sp>
      <p:grpSp>
        <p:nvGrpSpPr>
          <p:cNvPr id="16" name="Group 15">
            <a:extLst>
              <a:ext uri="{FF2B5EF4-FFF2-40B4-BE49-F238E27FC236}">
                <a16:creationId xmlns:a16="http://schemas.microsoft.com/office/drawing/2014/main" id="{D519B826-C5C6-493F-A991-47C1150EBA54}"/>
              </a:ext>
            </a:extLst>
          </p:cNvPr>
          <p:cNvGrpSpPr/>
          <p:nvPr/>
        </p:nvGrpSpPr>
        <p:grpSpPr>
          <a:xfrm>
            <a:off x="673168" y="1564639"/>
            <a:ext cx="6798393" cy="4375214"/>
            <a:chOff x="748582" y="1560158"/>
            <a:chExt cx="6798393" cy="4375214"/>
          </a:xfrm>
        </p:grpSpPr>
        <p:pic>
          <p:nvPicPr>
            <p:cNvPr id="5" name="Picture 7" descr="Graphical user interface, application&#10;&#10;Description automatically generated">
              <a:extLst>
                <a:ext uri="{FF2B5EF4-FFF2-40B4-BE49-F238E27FC236}">
                  <a16:creationId xmlns:a16="http://schemas.microsoft.com/office/drawing/2014/main" id="{58046077-3018-4447-A5AC-C598F390B16D}"/>
                </a:ext>
              </a:extLst>
            </p:cNvPr>
            <p:cNvPicPr>
              <a:picLocks noChangeAspect="1"/>
            </p:cNvPicPr>
            <p:nvPr/>
          </p:nvPicPr>
          <p:blipFill>
            <a:blip r:embed="rId10"/>
            <a:stretch>
              <a:fillRect/>
            </a:stretch>
          </p:blipFill>
          <p:spPr>
            <a:xfrm>
              <a:off x="2422525" y="3883315"/>
              <a:ext cx="5124450" cy="2052057"/>
            </a:xfrm>
            <a:prstGeom prst="rect">
              <a:avLst/>
            </a:prstGeom>
          </p:spPr>
        </p:pic>
        <p:pic>
          <p:nvPicPr>
            <p:cNvPr id="15" name="Picture 15" descr="Table&#10;&#10;Description automatically generated">
              <a:extLst>
                <a:ext uri="{FF2B5EF4-FFF2-40B4-BE49-F238E27FC236}">
                  <a16:creationId xmlns:a16="http://schemas.microsoft.com/office/drawing/2014/main" id="{32B78B55-8B9D-4ADB-A8D6-C937BFFAC085}"/>
                </a:ext>
              </a:extLst>
            </p:cNvPr>
            <p:cNvPicPr>
              <a:picLocks noChangeAspect="1"/>
            </p:cNvPicPr>
            <p:nvPr/>
          </p:nvPicPr>
          <p:blipFill>
            <a:blip r:embed="rId11"/>
            <a:stretch>
              <a:fillRect/>
            </a:stretch>
          </p:blipFill>
          <p:spPr>
            <a:xfrm>
              <a:off x="1041400" y="1831944"/>
              <a:ext cx="6481762" cy="2003487"/>
            </a:xfrm>
            <a:prstGeom prst="rect">
              <a:avLst/>
            </a:prstGeom>
          </p:spPr>
        </p:pic>
        <p:sp>
          <p:nvSpPr>
            <p:cNvPr id="23" name="Speech Bubble: Rectangle with Corners Rounded 11">
              <a:hlinkClick r:id="" action="ppaction://hlinkshowjump?jump=nextslide"/>
              <a:extLst>
                <a:ext uri="{FF2B5EF4-FFF2-40B4-BE49-F238E27FC236}">
                  <a16:creationId xmlns:a16="http://schemas.microsoft.com/office/drawing/2014/main" id="{BFB1C067-515C-48E6-8E27-9D1AB059BE1E}"/>
                </a:ext>
              </a:extLst>
            </p:cNvPr>
            <p:cNvSpPr/>
            <p:nvPr/>
          </p:nvSpPr>
          <p:spPr>
            <a:xfrm>
              <a:off x="5577429" y="1560158"/>
              <a:ext cx="1376575" cy="848396"/>
            </a:xfrm>
            <a:prstGeom prst="borderCallout1">
              <a:avLst>
                <a:gd name="adj1" fmla="val 99585"/>
                <a:gd name="adj2" fmla="val 49300"/>
                <a:gd name="adj3" fmla="val 172794"/>
                <a:gd name="adj4" fmla="val -11336"/>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b="1" dirty="0">
                  <a:solidFill>
                    <a:schemeClr val="tx1"/>
                  </a:solidFill>
                </a:rPr>
                <a:t>1.</a:t>
              </a:r>
              <a:r>
                <a:rPr lang="en-AU" sz="1000" dirty="0">
                  <a:solidFill>
                    <a:schemeClr val="tx1"/>
                  </a:solidFill>
                </a:rPr>
                <a:t> Populate historical volumes in the pre-formatted template for CSV upload file</a:t>
              </a:r>
            </a:p>
          </p:txBody>
        </p:sp>
        <p:sp>
          <p:nvSpPr>
            <p:cNvPr id="26" name="Speech Bubble: Rectangle with Corners Rounded 11">
              <a:hlinkClick r:id="" action="ppaction://hlinkshowjump?jump=nextslide"/>
              <a:extLst>
                <a:ext uri="{FF2B5EF4-FFF2-40B4-BE49-F238E27FC236}">
                  <a16:creationId xmlns:a16="http://schemas.microsoft.com/office/drawing/2014/main" id="{2CEF816F-F672-44DF-81D2-8E5BA0F78D9F}"/>
                </a:ext>
              </a:extLst>
            </p:cNvPr>
            <p:cNvSpPr/>
            <p:nvPr/>
          </p:nvSpPr>
          <p:spPr>
            <a:xfrm>
              <a:off x="748582" y="5037606"/>
              <a:ext cx="1376575" cy="848396"/>
            </a:xfrm>
            <a:prstGeom prst="borderCallout1">
              <a:avLst>
                <a:gd name="adj1" fmla="val 51683"/>
                <a:gd name="adj2" fmla="val 100294"/>
                <a:gd name="adj3" fmla="val 25821"/>
                <a:gd name="adj4" fmla="val 129567"/>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b="1">
                  <a:solidFill>
                    <a:schemeClr val="tx1"/>
                  </a:solidFill>
                </a:rPr>
                <a:t>2. </a:t>
              </a:r>
              <a:r>
                <a:rPr lang="en-AU" sz="1000">
                  <a:solidFill>
                    <a:schemeClr val="tx1"/>
                  </a:solidFill>
                </a:rPr>
                <a:t>Save file on your computer and Drag CSV file here to upload</a:t>
              </a:r>
            </a:p>
          </p:txBody>
        </p:sp>
        <p:pic>
          <p:nvPicPr>
            <p:cNvPr id="8" name="Picture 7">
              <a:extLst>
                <a:ext uri="{FF2B5EF4-FFF2-40B4-BE49-F238E27FC236}">
                  <a16:creationId xmlns:a16="http://schemas.microsoft.com/office/drawing/2014/main" id="{2B1F3202-DAD8-41E3-93B3-4C07B0F06002}"/>
                </a:ext>
              </a:extLst>
            </p:cNvPr>
            <p:cNvPicPr>
              <a:picLocks noChangeAspect="1"/>
            </p:cNvPicPr>
            <p:nvPr/>
          </p:nvPicPr>
          <p:blipFill>
            <a:blip r:embed="rId12"/>
            <a:stretch>
              <a:fillRect/>
            </a:stretch>
          </p:blipFill>
          <p:spPr>
            <a:xfrm>
              <a:off x="3149601" y="3930684"/>
              <a:ext cx="660246" cy="119172"/>
            </a:xfrm>
            <a:prstGeom prst="rect">
              <a:avLst/>
            </a:prstGeom>
          </p:spPr>
        </p:pic>
      </p:grpSp>
    </p:spTree>
    <p:extLst>
      <p:ext uri="{BB962C8B-B14F-4D97-AF65-F5344CB8AC3E}">
        <p14:creationId xmlns:p14="http://schemas.microsoft.com/office/powerpoint/2010/main" val="1955264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FB1C066-7EF2-1C43-943A-15A117D9ED8E}"/>
              </a:ext>
            </a:extLst>
          </p:cNvPr>
          <p:cNvSpPr>
            <a:spLocks noGrp="1"/>
          </p:cNvSpPr>
          <p:nvPr>
            <p:ph type="body" sz="quarter" idx="11"/>
          </p:nvPr>
        </p:nvSpPr>
        <p:spPr>
          <a:xfrm>
            <a:off x="1348033" y="3105944"/>
            <a:ext cx="5118755" cy="1088984"/>
          </a:xfrm>
        </p:spPr>
        <p:txBody>
          <a:bodyPr/>
          <a:lstStyle/>
          <a:p>
            <a:r>
              <a:rPr lang="en-US" sz="2800" cap="none"/>
              <a:t>Thank you for using this Quick Reference Guide</a:t>
            </a:r>
          </a:p>
          <a:p>
            <a:endParaRPr lang="en-US"/>
          </a:p>
        </p:txBody>
      </p:sp>
      <p:pic>
        <p:nvPicPr>
          <p:cNvPr id="8" name="Picture 7">
            <a:extLst>
              <a:ext uri="{FF2B5EF4-FFF2-40B4-BE49-F238E27FC236}">
                <a16:creationId xmlns:a16="http://schemas.microsoft.com/office/drawing/2014/main" id="{B7AB0BCE-0E59-4E07-A4F2-007915216F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86195"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hlinkClick r:id="" action="ppaction://hlinkshowjump?jump=previousslide"/>
            <a:extLst>
              <a:ext uri="{FF2B5EF4-FFF2-40B4-BE49-F238E27FC236}">
                <a16:creationId xmlns:a16="http://schemas.microsoft.com/office/drawing/2014/main" id="{68CF3364-960B-4200-8D5D-1427E87EB2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607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 action="ppaction://hlinkshowjump?jump=previousslide"/>
            <a:extLst>
              <a:ext uri="{FF2B5EF4-FFF2-40B4-BE49-F238E27FC236}">
                <a16:creationId xmlns:a16="http://schemas.microsoft.com/office/drawing/2014/main" id="{EB237CC9-325D-46CD-A16D-F10E562BAA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7437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B2E1CE3-4C28-EA4F-A963-F1505D64C4CF}"/>
              </a:ext>
            </a:extLst>
          </p:cNvPr>
          <p:cNvSpPr>
            <a:spLocks noGrp="1"/>
          </p:cNvSpPr>
          <p:nvPr>
            <p:ph type="body" sz="quarter" idx="10"/>
          </p:nvPr>
        </p:nvSpPr>
        <p:spPr>
          <a:prstGeom prst="rect">
            <a:avLst/>
          </a:prstGeom>
        </p:spPr>
        <p:txBody>
          <a:bodyPr/>
          <a:lstStyle/>
          <a:p>
            <a:r>
              <a:rPr lang="en-US" sz="3000" b="1" cap="all">
                <a:solidFill>
                  <a:schemeClr val="accent1"/>
                </a:solidFill>
              </a:rPr>
              <a:t>How to use this Quick Reference Guide</a:t>
            </a:r>
          </a:p>
        </p:txBody>
      </p:sp>
      <p:sp>
        <p:nvSpPr>
          <p:cNvPr id="7" name="Text Placeholder 6">
            <a:extLst>
              <a:ext uri="{FF2B5EF4-FFF2-40B4-BE49-F238E27FC236}">
                <a16:creationId xmlns:a16="http://schemas.microsoft.com/office/drawing/2014/main" id="{395FBA3B-4803-474F-AD13-02E2A3636D9C}"/>
              </a:ext>
            </a:extLst>
          </p:cNvPr>
          <p:cNvSpPr>
            <a:spLocks noGrp="1"/>
          </p:cNvSpPr>
          <p:nvPr>
            <p:ph type="body" sz="quarter" idx="11"/>
          </p:nvPr>
        </p:nvSpPr>
        <p:spPr/>
        <p:txBody>
          <a:bodyPr/>
          <a:lstStyle/>
          <a:p>
            <a:endParaRPr lang="en-US"/>
          </a:p>
        </p:txBody>
      </p:sp>
      <p:pic>
        <p:nvPicPr>
          <p:cNvPr id="5" name="Picture 2">
            <a:hlinkClick r:id="" action="ppaction://hlinkshowjump?jump=nextslide"/>
            <a:extLst>
              <a:ext uri="{FF2B5EF4-FFF2-40B4-BE49-F238E27FC236}">
                <a16:creationId xmlns:a16="http://schemas.microsoft.com/office/drawing/2014/main" id="{D4A77BAF-2453-48CC-B04C-F97A37472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86195"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hlinkClick r:id="" action="ppaction://hlinkshowjump?jump=previousslide"/>
            <a:extLst>
              <a:ext uri="{FF2B5EF4-FFF2-40B4-BE49-F238E27FC236}">
                <a16:creationId xmlns:a16="http://schemas.microsoft.com/office/drawing/2014/main" id="{387CAFF6-1441-4528-9361-F94AEC59F3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72">
            <a:extLst>
              <a:ext uri="{FF2B5EF4-FFF2-40B4-BE49-F238E27FC236}">
                <a16:creationId xmlns:a16="http://schemas.microsoft.com/office/drawing/2014/main" id="{5327093C-9A6B-4F97-9535-2D78EFAA1902}"/>
              </a:ext>
            </a:extLst>
          </p:cNvPr>
          <p:cNvSpPr txBox="1">
            <a:spLocks/>
          </p:cNvSpPr>
          <p:nvPr/>
        </p:nvSpPr>
        <p:spPr>
          <a:xfrm>
            <a:off x="1111803" y="1949613"/>
            <a:ext cx="5977988" cy="3546023"/>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7000"/>
              </a:lnSpc>
              <a:spcBef>
                <a:spcPts val="0"/>
              </a:spcBef>
              <a:spcAft>
                <a:spcPts val="600"/>
              </a:spcAft>
              <a:buFont typeface="Arial" panose="020B0604020202020204" pitchFamily="34" charset="0"/>
              <a:buChar char="•"/>
            </a:pPr>
            <a:r>
              <a:rPr lang="en-AU" sz="1800" dirty="0">
                <a:solidFill>
                  <a:srgbClr val="000000"/>
                </a:solidFill>
                <a:ea typeface="Calibri" panose="020F0502020204030204" pitchFamily="34" charset="0"/>
                <a:cs typeface="Arial"/>
              </a:rPr>
              <a:t>It is suggested to use the flow that is built into this guide to ensure you go through all the Product Registration &amp; Beverage Manufacturer portal screens.</a:t>
            </a:r>
          </a:p>
          <a:p>
            <a:pPr marL="285750" indent="-285750">
              <a:lnSpc>
                <a:spcPct val="107000"/>
              </a:lnSpc>
              <a:spcBef>
                <a:spcPts val="0"/>
              </a:spcBef>
              <a:spcAft>
                <a:spcPts val="600"/>
              </a:spcAft>
              <a:buFont typeface="Arial" panose="020B0604020202020204" pitchFamily="34" charset="0"/>
              <a:buChar char="•"/>
            </a:pPr>
            <a:r>
              <a:rPr lang="en-AU" sz="1800" dirty="0">
                <a:solidFill>
                  <a:srgbClr val="000000"/>
                </a:solidFill>
                <a:ea typeface="Calibri" panose="020F0502020204030204" pitchFamily="34" charset="0"/>
                <a:cs typeface="Arial"/>
              </a:rPr>
              <a:t>Move back and forth between slides by using the arrows.</a:t>
            </a:r>
          </a:p>
          <a:p>
            <a:pPr marL="285750" indent="-285750">
              <a:lnSpc>
                <a:spcPct val="107000"/>
              </a:lnSpc>
              <a:spcBef>
                <a:spcPts val="0"/>
              </a:spcBef>
              <a:spcAft>
                <a:spcPts val="600"/>
              </a:spcAft>
              <a:buFont typeface="Arial" panose="020B0604020202020204" pitchFamily="34" charset="0"/>
              <a:buChar char="•"/>
            </a:pPr>
            <a:r>
              <a:rPr lang="en-AU" sz="1800" dirty="0">
                <a:solidFill>
                  <a:srgbClr val="000000"/>
                </a:solidFill>
                <a:ea typeface="Calibri" panose="020F0502020204030204" pitchFamily="34" charset="0"/>
                <a:cs typeface="Arial"/>
              </a:rPr>
              <a:t>The menu bar is embedded in all the slides to facilitate navigation within this presentation.</a:t>
            </a:r>
          </a:p>
          <a:p>
            <a:pPr marL="285750" indent="-285750">
              <a:lnSpc>
                <a:spcPct val="107000"/>
              </a:lnSpc>
              <a:spcBef>
                <a:spcPts val="0"/>
              </a:spcBef>
              <a:spcAft>
                <a:spcPts val="600"/>
              </a:spcAft>
              <a:buFont typeface="Arial" panose="020B0604020202020204" pitchFamily="34" charset="0"/>
              <a:buChar char="•"/>
            </a:pPr>
            <a:endParaRPr lang="en-AU" sz="1800" dirty="0">
              <a:solidFill>
                <a:srgbClr val="000000"/>
              </a:solidFill>
              <a:ea typeface="Calibri" panose="020F0502020204030204" pitchFamily="34" charset="0"/>
              <a:cs typeface="Arial" panose="020B0604020202020204" pitchFamily="34" charset="0"/>
            </a:endParaRPr>
          </a:p>
          <a:p>
            <a:pPr marL="285750" indent="-285750">
              <a:lnSpc>
                <a:spcPct val="107000"/>
              </a:lnSpc>
              <a:spcBef>
                <a:spcPts val="0"/>
              </a:spcBef>
              <a:spcAft>
                <a:spcPts val="600"/>
              </a:spcAft>
              <a:buFont typeface="Arial" panose="020B0604020202020204" pitchFamily="34" charset="0"/>
              <a:buChar char="•"/>
            </a:pPr>
            <a:r>
              <a:rPr lang="en-AU" sz="1800" dirty="0">
                <a:solidFill>
                  <a:srgbClr val="000000"/>
                </a:solidFill>
                <a:effectLst/>
                <a:ea typeface="Calibri" panose="020F0502020204030204" pitchFamily="34" charset="0"/>
                <a:cs typeface="Arial"/>
              </a:rPr>
              <a:t>Click on an icon to go to a specific topic.</a:t>
            </a:r>
          </a:p>
          <a:p>
            <a:pPr marL="285750" indent="-285750">
              <a:lnSpc>
                <a:spcPct val="107000"/>
              </a:lnSpc>
              <a:spcBef>
                <a:spcPts val="0"/>
              </a:spcBef>
              <a:spcAft>
                <a:spcPts val="600"/>
              </a:spcAft>
              <a:buFont typeface="Arial" panose="020B0604020202020204" pitchFamily="34" charset="0"/>
              <a:buChar char="•"/>
            </a:pPr>
            <a:r>
              <a:rPr lang="en-AU" sz="1800" dirty="0">
                <a:solidFill>
                  <a:srgbClr val="000000"/>
                </a:solidFill>
                <a:ea typeface="Calibri" panose="020F0502020204030204" pitchFamily="34" charset="0"/>
                <a:cs typeface="Arial"/>
              </a:rPr>
              <a:t>Use the icons mentioned above to review topics.</a:t>
            </a:r>
          </a:p>
        </p:txBody>
      </p:sp>
      <p:pic>
        <p:nvPicPr>
          <p:cNvPr id="10" name="Picture 9">
            <a:extLst>
              <a:ext uri="{FF2B5EF4-FFF2-40B4-BE49-F238E27FC236}">
                <a16:creationId xmlns:a16="http://schemas.microsoft.com/office/drawing/2014/main" id="{C0D6DCC1-C252-438E-9DB6-53AD7502354B}"/>
              </a:ext>
            </a:extLst>
          </p:cNvPr>
          <p:cNvPicPr>
            <a:picLocks noChangeAspect="1"/>
          </p:cNvPicPr>
          <p:nvPr/>
        </p:nvPicPr>
        <p:blipFill>
          <a:blip r:embed="rId4"/>
          <a:stretch>
            <a:fillRect/>
          </a:stretch>
        </p:blipFill>
        <p:spPr>
          <a:xfrm>
            <a:off x="7279077" y="2021214"/>
            <a:ext cx="3675452" cy="4025247"/>
          </a:xfrm>
          <a:prstGeom prst="rect">
            <a:avLst/>
          </a:prstGeom>
        </p:spPr>
      </p:pic>
      <p:grpSp>
        <p:nvGrpSpPr>
          <p:cNvPr id="18" name="Group 17">
            <a:extLst>
              <a:ext uri="{FF2B5EF4-FFF2-40B4-BE49-F238E27FC236}">
                <a16:creationId xmlns:a16="http://schemas.microsoft.com/office/drawing/2014/main" id="{1575558B-D5B1-4208-9C7B-CA189D16D3C0}"/>
              </a:ext>
            </a:extLst>
          </p:cNvPr>
          <p:cNvGrpSpPr/>
          <p:nvPr/>
        </p:nvGrpSpPr>
        <p:grpSpPr>
          <a:xfrm>
            <a:off x="2784687" y="4222963"/>
            <a:ext cx="2266667" cy="361906"/>
            <a:chOff x="9406713" y="678434"/>
            <a:chExt cx="2266667" cy="361906"/>
          </a:xfrm>
        </p:grpSpPr>
        <p:pic>
          <p:nvPicPr>
            <p:cNvPr id="19" name="Picture 18">
              <a:hlinkClick r:id="rId5" action="ppaction://hlinksldjump"/>
              <a:extLst>
                <a:ext uri="{FF2B5EF4-FFF2-40B4-BE49-F238E27FC236}">
                  <a16:creationId xmlns:a16="http://schemas.microsoft.com/office/drawing/2014/main" id="{F74E90D7-D5D7-4DDF-B4C5-AE95D11239FB}"/>
                </a:ext>
              </a:extLst>
            </p:cNvPr>
            <p:cNvPicPr>
              <a:picLocks noChangeAspect="1"/>
            </p:cNvPicPr>
            <p:nvPr/>
          </p:nvPicPr>
          <p:blipFill>
            <a:blip r:embed="rId6"/>
            <a:stretch>
              <a:fillRect/>
            </a:stretch>
          </p:blipFill>
          <p:spPr>
            <a:xfrm>
              <a:off x="9406713" y="678435"/>
              <a:ext cx="1009524" cy="361905"/>
            </a:xfrm>
            <a:prstGeom prst="rect">
              <a:avLst/>
            </a:prstGeom>
          </p:spPr>
        </p:pic>
        <p:pic>
          <p:nvPicPr>
            <p:cNvPr id="20" name="Picture 19">
              <a:hlinkClick r:id="rId7" action="ppaction://hlinksldjump"/>
              <a:extLst>
                <a:ext uri="{FF2B5EF4-FFF2-40B4-BE49-F238E27FC236}">
                  <a16:creationId xmlns:a16="http://schemas.microsoft.com/office/drawing/2014/main" id="{A42FA018-25E8-432D-88A2-05495404CD7F}"/>
                </a:ext>
              </a:extLst>
            </p:cNvPr>
            <p:cNvPicPr>
              <a:picLocks noChangeAspect="1"/>
            </p:cNvPicPr>
            <p:nvPr/>
          </p:nvPicPr>
          <p:blipFill>
            <a:blip r:embed="rId8"/>
            <a:stretch>
              <a:fillRect/>
            </a:stretch>
          </p:blipFill>
          <p:spPr>
            <a:xfrm>
              <a:off x="10416237" y="678434"/>
              <a:ext cx="1257143" cy="361905"/>
            </a:xfrm>
            <a:prstGeom prst="rect">
              <a:avLst/>
            </a:prstGeom>
          </p:spPr>
        </p:pic>
      </p:grpSp>
    </p:spTree>
    <p:extLst>
      <p:ext uri="{BB962C8B-B14F-4D97-AF65-F5344CB8AC3E}">
        <p14:creationId xmlns:p14="http://schemas.microsoft.com/office/powerpoint/2010/main" val="232751293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A24622-D918-4076-95A4-6DFE08607B8E}"/>
              </a:ext>
            </a:extLst>
          </p:cNvPr>
          <p:cNvPicPr>
            <a:picLocks noChangeAspect="1"/>
          </p:cNvPicPr>
          <p:nvPr/>
        </p:nvPicPr>
        <p:blipFill>
          <a:blip r:embed="rId2"/>
          <a:stretch>
            <a:fillRect/>
          </a:stretch>
        </p:blipFill>
        <p:spPr>
          <a:xfrm>
            <a:off x="1200945" y="2176162"/>
            <a:ext cx="4786900" cy="4004605"/>
          </a:xfrm>
          <a:prstGeom prst="rect">
            <a:avLst/>
          </a:prstGeom>
        </p:spPr>
      </p:pic>
      <p:sp>
        <p:nvSpPr>
          <p:cNvPr id="3" name="Text Placeholder 2">
            <a:extLst>
              <a:ext uri="{FF2B5EF4-FFF2-40B4-BE49-F238E27FC236}">
                <a16:creationId xmlns:a16="http://schemas.microsoft.com/office/drawing/2014/main" id="{52A4AC6C-4C58-4543-917F-921CD7675ADF}"/>
              </a:ext>
            </a:extLst>
          </p:cNvPr>
          <p:cNvSpPr>
            <a:spLocks noGrp="1"/>
          </p:cNvSpPr>
          <p:nvPr>
            <p:ph type="body" sz="quarter" idx="10"/>
          </p:nvPr>
        </p:nvSpPr>
        <p:spPr/>
        <p:txBody>
          <a:bodyPr/>
          <a:lstStyle/>
          <a:p>
            <a:r>
              <a:rPr lang="en-US"/>
              <a:t>Login to the portal</a:t>
            </a:r>
            <a:endParaRPr lang="en-AU"/>
          </a:p>
        </p:txBody>
      </p:sp>
      <p:pic>
        <p:nvPicPr>
          <p:cNvPr id="16" name="Picture 2">
            <a:hlinkClick r:id="" action="ppaction://hlinkshowjump?jump=nextslide"/>
            <a:extLst>
              <a:ext uri="{FF2B5EF4-FFF2-40B4-BE49-F238E27FC236}">
                <a16:creationId xmlns:a16="http://schemas.microsoft.com/office/drawing/2014/main" id="{8365C0BE-15C1-4F4D-8E7F-8DBB2CAA1D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6195"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a:hlinkClick r:id="" action="ppaction://hlinkshowjump?jump=previousslide"/>
            <a:extLst>
              <a:ext uri="{FF2B5EF4-FFF2-40B4-BE49-F238E27FC236}">
                <a16:creationId xmlns:a16="http://schemas.microsoft.com/office/drawing/2014/main" id="{99934CD7-604C-4101-8E7A-BEDCB0B3A2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sp>
        <p:nvSpPr>
          <p:cNvPr id="43" name="Speech Bubble: Rectangle with Corners Rounded 11">
            <a:hlinkClick r:id="" action="ppaction://hlinkshowjump?jump=nextslide"/>
            <a:extLst>
              <a:ext uri="{FF2B5EF4-FFF2-40B4-BE49-F238E27FC236}">
                <a16:creationId xmlns:a16="http://schemas.microsoft.com/office/drawing/2014/main" id="{93FB4498-35BE-456A-B7EC-651E244BF0FB}"/>
              </a:ext>
            </a:extLst>
          </p:cNvPr>
          <p:cNvSpPr/>
          <p:nvPr/>
        </p:nvSpPr>
        <p:spPr>
          <a:xfrm>
            <a:off x="4586217" y="2670049"/>
            <a:ext cx="1401628" cy="1296536"/>
          </a:xfrm>
          <a:prstGeom prst="borderCallout1">
            <a:avLst>
              <a:gd name="adj1" fmla="val 54212"/>
              <a:gd name="adj2" fmla="val -470"/>
              <a:gd name="adj3" fmla="val 104113"/>
              <a:gd name="adj4" fmla="val -85775"/>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AU" sz="1000">
                <a:solidFill>
                  <a:schemeClr val="tx1"/>
                </a:solidFill>
              </a:rPr>
              <a:t>Login with your username (email address) and the password that you set up</a:t>
            </a:r>
            <a:endParaRPr lang="en-AU" sz="1000" strike="sngStrike">
              <a:solidFill>
                <a:schemeClr val="tx1"/>
              </a:solidFill>
              <a:highlight>
                <a:srgbClr val="FFFF00"/>
              </a:highlight>
            </a:endParaRPr>
          </a:p>
        </p:txBody>
      </p:sp>
      <p:sp>
        <p:nvSpPr>
          <p:cNvPr id="4" name="TextBox 3">
            <a:extLst>
              <a:ext uri="{FF2B5EF4-FFF2-40B4-BE49-F238E27FC236}">
                <a16:creationId xmlns:a16="http://schemas.microsoft.com/office/drawing/2014/main" id="{11C3340E-9B7A-4DD2-9EC0-DF88F6E8952D}"/>
              </a:ext>
            </a:extLst>
          </p:cNvPr>
          <p:cNvSpPr txBox="1"/>
          <p:nvPr/>
        </p:nvSpPr>
        <p:spPr>
          <a:xfrm>
            <a:off x="6335443" y="2875299"/>
            <a:ext cx="4877501" cy="1200329"/>
          </a:xfrm>
          <a:prstGeom prst="rect">
            <a:avLst/>
          </a:prstGeom>
          <a:noFill/>
        </p:spPr>
        <p:txBody>
          <a:bodyPr wrap="square" lIns="91440" tIns="45720" rIns="91440" bIns="45720" rtlCol="0" anchor="t">
            <a:spAutoFit/>
          </a:bodyPr>
          <a:lstStyle/>
          <a:p>
            <a:r>
              <a:rPr lang="en-AU" sz="1800" dirty="0"/>
              <a:t>Access the </a:t>
            </a:r>
            <a:r>
              <a:rPr lang="en-AU" sz="1800" dirty="0">
                <a:solidFill>
                  <a:srgbClr val="000000"/>
                </a:solidFill>
                <a:ea typeface="Calibri" panose="020F0502020204030204" pitchFamily="34" charset="0"/>
                <a:cs typeface="Arial"/>
              </a:rPr>
              <a:t>Product Registration &amp; </a:t>
            </a:r>
            <a:r>
              <a:rPr lang="en-AU" dirty="0">
                <a:solidFill>
                  <a:srgbClr val="000000"/>
                </a:solidFill>
                <a:ea typeface="Calibri" panose="020F0502020204030204" pitchFamily="34" charset="0"/>
                <a:cs typeface="Arial"/>
              </a:rPr>
              <a:t>Beverage Manufacturer </a:t>
            </a:r>
            <a:r>
              <a:rPr lang="en-AU" sz="1800" dirty="0"/>
              <a:t>portal through the following URL:</a:t>
            </a:r>
          </a:p>
          <a:p>
            <a:r>
              <a:rPr lang="en-AU" sz="1800" b="1" dirty="0">
                <a:solidFill>
                  <a:srgbClr val="FF0000"/>
                </a:solidFill>
                <a:hlinkClick r:id="rId5" action="ppaction://hlinkfile"/>
              </a:rPr>
              <a:t>business.containersforchange.com.au</a:t>
            </a:r>
            <a:endParaRPr lang="en-AU" sz="1800" b="1" dirty="0">
              <a:solidFill>
                <a:srgbClr val="FF0000"/>
              </a:solidFill>
            </a:endParaRPr>
          </a:p>
        </p:txBody>
      </p:sp>
      <p:sp>
        <p:nvSpPr>
          <p:cNvPr id="9" name="Speech Bubble: Rectangle with Corners Rounded 11">
            <a:hlinkClick r:id="" action="ppaction://hlinkshowjump?jump=nextslide"/>
            <a:extLst>
              <a:ext uri="{FF2B5EF4-FFF2-40B4-BE49-F238E27FC236}">
                <a16:creationId xmlns:a16="http://schemas.microsoft.com/office/drawing/2014/main" id="{178D0047-3E25-4B2C-8C57-4F5F0264F626}"/>
              </a:ext>
            </a:extLst>
          </p:cNvPr>
          <p:cNvSpPr/>
          <p:nvPr/>
        </p:nvSpPr>
        <p:spPr>
          <a:xfrm>
            <a:off x="4586217" y="4525220"/>
            <a:ext cx="1401628" cy="736865"/>
          </a:xfrm>
          <a:prstGeom prst="borderCallout1">
            <a:avLst>
              <a:gd name="adj1" fmla="val 100627"/>
              <a:gd name="adj2" fmla="val 50387"/>
              <a:gd name="adj3" fmla="val 146759"/>
              <a:gd name="adj4" fmla="val -38663"/>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AU" sz="1000">
                <a:solidFill>
                  <a:schemeClr val="tx1"/>
                </a:solidFill>
              </a:rPr>
              <a:t>Use this link if you have forgotten your password </a:t>
            </a:r>
          </a:p>
        </p:txBody>
      </p:sp>
    </p:spTree>
    <p:extLst>
      <p:ext uri="{BB962C8B-B14F-4D97-AF65-F5344CB8AC3E}">
        <p14:creationId xmlns:p14="http://schemas.microsoft.com/office/powerpoint/2010/main" val="4060093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1C27906-6C28-49D2-A199-F681074D16DB}"/>
              </a:ext>
            </a:extLst>
          </p:cNvPr>
          <p:cNvSpPr>
            <a:spLocks noGrp="1"/>
          </p:cNvSpPr>
          <p:nvPr>
            <p:ph type="body" sz="quarter" idx="10"/>
          </p:nvPr>
        </p:nvSpPr>
        <p:spPr/>
        <p:txBody>
          <a:bodyPr/>
          <a:lstStyle/>
          <a:p>
            <a:r>
              <a:rPr lang="en-AU"/>
              <a:t>PORTAL NAVIGATION</a:t>
            </a:r>
          </a:p>
        </p:txBody>
      </p:sp>
      <p:sp>
        <p:nvSpPr>
          <p:cNvPr id="4" name="Text Placeholder 3">
            <a:extLst>
              <a:ext uri="{FF2B5EF4-FFF2-40B4-BE49-F238E27FC236}">
                <a16:creationId xmlns:a16="http://schemas.microsoft.com/office/drawing/2014/main" id="{5D8C70F8-D6DA-4F5C-820B-DAC87B528F19}"/>
              </a:ext>
            </a:extLst>
          </p:cNvPr>
          <p:cNvSpPr>
            <a:spLocks noGrp="1"/>
          </p:cNvSpPr>
          <p:nvPr>
            <p:ph type="body" sz="quarter" idx="11"/>
          </p:nvPr>
        </p:nvSpPr>
        <p:spPr/>
        <p:txBody>
          <a:bodyPr/>
          <a:lstStyle/>
          <a:p>
            <a:r>
              <a:rPr lang="en-AU"/>
              <a:t>Landing page</a:t>
            </a:r>
          </a:p>
        </p:txBody>
      </p:sp>
      <p:pic>
        <p:nvPicPr>
          <p:cNvPr id="8" name="Picture 7">
            <a:extLst>
              <a:ext uri="{FF2B5EF4-FFF2-40B4-BE49-F238E27FC236}">
                <a16:creationId xmlns:a16="http://schemas.microsoft.com/office/drawing/2014/main" id="{EBB58517-2286-48F0-9822-15149BEBC6EA}"/>
              </a:ext>
            </a:extLst>
          </p:cNvPr>
          <p:cNvPicPr>
            <a:picLocks noChangeAspect="1"/>
          </p:cNvPicPr>
          <p:nvPr/>
        </p:nvPicPr>
        <p:blipFill rotWithShape="1">
          <a:blip r:embed="rId2"/>
          <a:srcRect t="31977" b="16092"/>
          <a:stretch/>
        </p:blipFill>
        <p:spPr>
          <a:xfrm>
            <a:off x="5449380" y="1964531"/>
            <a:ext cx="2989770" cy="141798"/>
          </a:xfrm>
          <a:prstGeom prst="rect">
            <a:avLst/>
          </a:prstGeom>
        </p:spPr>
      </p:pic>
      <p:pic>
        <p:nvPicPr>
          <p:cNvPr id="9" name="Picture 8">
            <a:hlinkClick r:id="" action="ppaction://hlinkshowjump?jump=previousslide"/>
            <a:extLst>
              <a:ext uri="{FF2B5EF4-FFF2-40B4-BE49-F238E27FC236}">
                <a16:creationId xmlns:a16="http://schemas.microsoft.com/office/drawing/2014/main" id="{7BC3B47E-D073-4578-A7F9-813EC4D9FF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871"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hlinkClick r:id="" action="ppaction://hlinkshowjump?jump=nextslide"/>
            <a:extLst>
              <a:ext uri="{FF2B5EF4-FFF2-40B4-BE49-F238E27FC236}">
                <a16:creationId xmlns:a16="http://schemas.microsoft.com/office/drawing/2014/main" id="{E803315A-D2BE-442E-8580-06AC67D5DD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83196"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a:extLst>
              <a:ext uri="{FF2B5EF4-FFF2-40B4-BE49-F238E27FC236}">
                <a16:creationId xmlns:a16="http://schemas.microsoft.com/office/drawing/2014/main" id="{7795DEC0-0789-4D46-8B46-71B5F6BC8ACE}"/>
              </a:ext>
            </a:extLst>
          </p:cNvPr>
          <p:cNvGrpSpPr/>
          <p:nvPr/>
        </p:nvGrpSpPr>
        <p:grpSpPr>
          <a:xfrm>
            <a:off x="2517624" y="738909"/>
            <a:ext cx="8565572" cy="5723098"/>
            <a:chOff x="2517624" y="738909"/>
            <a:chExt cx="8565572" cy="5723098"/>
          </a:xfrm>
        </p:grpSpPr>
        <p:grpSp>
          <p:nvGrpSpPr>
            <p:cNvPr id="11" name="Group 10">
              <a:extLst>
                <a:ext uri="{FF2B5EF4-FFF2-40B4-BE49-F238E27FC236}">
                  <a16:creationId xmlns:a16="http://schemas.microsoft.com/office/drawing/2014/main" id="{7CE87599-A412-4ED9-8E86-470365AF35C8}"/>
                </a:ext>
              </a:extLst>
            </p:cNvPr>
            <p:cNvGrpSpPr/>
            <p:nvPr/>
          </p:nvGrpSpPr>
          <p:grpSpPr>
            <a:xfrm>
              <a:off x="2517624" y="738909"/>
              <a:ext cx="8565572" cy="5723098"/>
              <a:chOff x="2433517" y="643173"/>
              <a:chExt cx="8565572" cy="5723098"/>
            </a:xfrm>
          </p:grpSpPr>
          <p:pic>
            <p:nvPicPr>
              <p:cNvPr id="15" name="Picture 15" descr="Graphical user interface&#10;&#10;Description automatically generated">
                <a:extLst>
                  <a:ext uri="{FF2B5EF4-FFF2-40B4-BE49-F238E27FC236}">
                    <a16:creationId xmlns:a16="http://schemas.microsoft.com/office/drawing/2014/main" id="{B086F9B8-8AB7-4CDE-8D6B-250C5F0DBB88}"/>
                  </a:ext>
                </a:extLst>
              </p:cNvPr>
              <p:cNvPicPr>
                <a:picLocks noChangeAspect="1"/>
              </p:cNvPicPr>
              <p:nvPr/>
            </p:nvPicPr>
            <p:blipFill>
              <a:blip r:embed="rId5"/>
              <a:stretch>
                <a:fillRect/>
              </a:stretch>
            </p:blipFill>
            <p:spPr>
              <a:xfrm>
                <a:off x="2433517" y="1642153"/>
                <a:ext cx="7324966" cy="4724118"/>
              </a:xfrm>
              <a:prstGeom prst="rect">
                <a:avLst/>
              </a:prstGeom>
            </p:spPr>
          </p:pic>
          <p:sp>
            <p:nvSpPr>
              <p:cNvPr id="12" name="Speech Bubble: Rectangle with Corners Rounded 11">
                <a:hlinkClick r:id="" action="ppaction://hlinkshowjump?jump=nextslide"/>
                <a:extLst>
                  <a:ext uri="{FF2B5EF4-FFF2-40B4-BE49-F238E27FC236}">
                    <a16:creationId xmlns:a16="http://schemas.microsoft.com/office/drawing/2014/main" id="{24C7AD1F-5CD6-423F-A3A5-2F500356EB79}"/>
                  </a:ext>
                </a:extLst>
              </p:cNvPr>
              <p:cNvSpPr/>
              <p:nvPr/>
            </p:nvSpPr>
            <p:spPr>
              <a:xfrm>
                <a:off x="9226389" y="643173"/>
                <a:ext cx="1772700" cy="804462"/>
              </a:xfrm>
              <a:prstGeom prst="borderCallout1">
                <a:avLst>
                  <a:gd name="adj1" fmla="val 48068"/>
                  <a:gd name="adj2" fmla="val -1116"/>
                  <a:gd name="adj3" fmla="val 133364"/>
                  <a:gd name="adj4" fmla="val -38727"/>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US" sz="1000" dirty="0"/>
                  <a:t>Make sure </a:t>
                </a:r>
                <a:r>
                  <a:rPr lang="en-US" sz="1000" b="1" dirty="0">
                    <a:solidFill>
                      <a:srgbClr val="2AB67B"/>
                    </a:solidFill>
                  </a:rPr>
                  <a:t>“QLD”</a:t>
                </a:r>
                <a:r>
                  <a:rPr lang="en-US" sz="1000" dirty="0"/>
                  <a:t> is selected if you’re also registered for the WA container deposit scheme</a:t>
                </a:r>
              </a:p>
            </p:txBody>
          </p:sp>
          <p:pic>
            <p:nvPicPr>
              <p:cNvPr id="2" name="Picture 4">
                <a:extLst>
                  <a:ext uri="{FF2B5EF4-FFF2-40B4-BE49-F238E27FC236}">
                    <a16:creationId xmlns:a16="http://schemas.microsoft.com/office/drawing/2014/main" id="{C7BE410A-C4FD-4097-9D0E-EEC77BA9DEB0}"/>
                  </a:ext>
                </a:extLst>
              </p:cNvPr>
              <p:cNvPicPr>
                <a:picLocks noChangeAspect="1"/>
              </p:cNvPicPr>
              <p:nvPr/>
            </p:nvPicPr>
            <p:blipFill>
              <a:blip r:embed="rId6"/>
              <a:stretch>
                <a:fillRect/>
              </a:stretch>
            </p:blipFill>
            <p:spPr>
              <a:xfrm>
                <a:off x="2947241" y="3471034"/>
                <a:ext cx="975457" cy="258151"/>
              </a:xfrm>
              <a:prstGeom prst="rect">
                <a:avLst/>
              </a:prstGeom>
            </p:spPr>
          </p:pic>
          <p:pic>
            <p:nvPicPr>
              <p:cNvPr id="14" name="Picture 4">
                <a:extLst>
                  <a:ext uri="{FF2B5EF4-FFF2-40B4-BE49-F238E27FC236}">
                    <a16:creationId xmlns:a16="http://schemas.microsoft.com/office/drawing/2014/main" id="{D63C8C4D-9E82-48FA-BD14-991A862C372A}"/>
                  </a:ext>
                </a:extLst>
              </p:cNvPr>
              <p:cNvPicPr>
                <a:picLocks noChangeAspect="1"/>
              </p:cNvPicPr>
              <p:nvPr/>
            </p:nvPicPr>
            <p:blipFill>
              <a:blip r:embed="rId6"/>
              <a:stretch>
                <a:fillRect/>
              </a:stretch>
            </p:blipFill>
            <p:spPr>
              <a:xfrm>
                <a:off x="2947241" y="3902606"/>
                <a:ext cx="975457" cy="258151"/>
              </a:xfrm>
              <a:prstGeom prst="rect">
                <a:avLst/>
              </a:prstGeom>
            </p:spPr>
          </p:pic>
          <p:pic>
            <p:nvPicPr>
              <p:cNvPr id="19" name="Picture 4">
                <a:extLst>
                  <a:ext uri="{FF2B5EF4-FFF2-40B4-BE49-F238E27FC236}">
                    <a16:creationId xmlns:a16="http://schemas.microsoft.com/office/drawing/2014/main" id="{35D1A0B5-B9E5-4911-AA10-0BD2510D7E0B}"/>
                  </a:ext>
                </a:extLst>
              </p:cNvPr>
              <p:cNvPicPr>
                <a:picLocks noChangeAspect="1"/>
              </p:cNvPicPr>
              <p:nvPr/>
            </p:nvPicPr>
            <p:blipFill>
              <a:blip r:embed="rId6"/>
              <a:stretch>
                <a:fillRect/>
              </a:stretch>
            </p:blipFill>
            <p:spPr>
              <a:xfrm>
                <a:off x="2947241" y="4333021"/>
                <a:ext cx="975457" cy="258151"/>
              </a:xfrm>
              <a:prstGeom prst="rect">
                <a:avLst/>
              </a:prstGeom>
            </p:spPr>
          </p:pic>
          <p:pic>
            <p:nvPicPr>
              <p:cNvPr id="20" name="Picture 4">
                <a:extLst>
                  <a:ext uri="{FF2B5EF4-FFF2-40B4-BE49-F238E27FC236}">
                    <a16:creationId xmlns:a16="http://schemas.microsoft.com/office/drawing/2014/main" id="{EC4B0DFF-A1AF-4B0F-A6D9-6EA5435E4BCB}"/>
                  </a:ext>
                </a:extLst>
              </p:cNvPr>
              <p:cNvPicPr>
                <a:picLocks noChangeAspect="1"/>
              </p:cNvPicPr>
              <p:nvPr/>
            </p:nvPicPr>
            <p:blipFill>
              <a:blip r:embed="rId6"/>
              <a:stretch>
                <a:fillRect/>
              </a:stretch>
            </p:blipFill>
            <p:spPr>
              <a:xfrm>
                <a:off x="2947240" y="4763436"/>
                <a:ext cx="975457" cy="258151"/>
              </a:xfrm>
              <a:prstGeom prst="rect">
                <a:avLst/>
              </a:prstGeom>
            </p:spPr>
          </p:pic>
          <p:pic>
            <p:nvPicPr>
              <p:cNvPr id="21" name="Picture 4">
                <a:extLst>
                  <a:ext uri="{FF2B5EF4-FFF2-40B4-BE49-F238E27FC236}">
                    <a16:creationId xmlns:a16="http://schemas.microsoft.com/office/drawing/2014/main" id="{BAB2BF96-3882-45B0-BEB5-40223EA96FF1}"/>
                  </a:ext>
                </a:extLst>
              </p:cNvPr>
              <p:cNvPicPr>
                <a:picLocks noChangeAspect="1"/>
              </p:cNvPicPr>
              <p:nvPr/>
            </p:nvPicPr>
            <p:blipFill>
              <a:blip r:embed="rId6"/>
              <a:stretch>
                <a:fillRect/>
              </a:stretch>
            </p:blipFill>
            <p:spPr>
              <a:xfrm>
                <a:off x="2947241" y="5142423"/>
                <a:ext cx="975457" cy="258151"/>
              </a:xfrm>
              <a:prstGeom prst="rect">
                <a:avLst/>
              </a:prstGeom>
            </p:spPr>
          </p:pic>
          <p:pic>
            <p:nvPicPr>
              <p:cNvPr id="22" name="Picture 4">
                <a:extLst>
                  <a:ext uri="{FF2B5EF4-FFF2-40B4-BE49-F238E27FC236}">
                    <a16:creationId xmlns:a16="http://schemas.microsoft.com/office/drawing/2014/main" id="{BB5D2F52-1854-4E50-9AD8-1DDD803852C9}"/>
                  </a:ext>
                </a:extLst>
              </p:cNvPr>
              <p:cNvPicPr>
                <a:picLocks noChangeAspect="1"/>
              </p:cNvPicPr>
              <p:nvPr/>
            </p:nvPicPr>
            <p:blipFill>
              <a:blip r:embed="rId6"/>
              <a:stretch>
                <a:fillRect/>
              </a:stretch>
            </p:blipFill>
            <p:spPr>
              <a:xfrm>
                <a:off x="2947240" y="5624266"/>
                <a:ext cx="975457" cy="258151"/>
              </a:xfrm>
              <a:prstGeom prst="rect">
                <a:avLst/>
              </a:prstGeom>
            </p:spPr>
          </p:pic>
          <p:pic>
            <p:nvPicPr>
              <p:cNvPr id="23" name="Picture 4">
                <a:extLst>
                  <a:ext uri="{FF2B5EF4-FFF2-40B4-BE49-F238E27FC236}">
                    <a16:creationId xmlns:a16="http://schemas.microsoft.com/office/drawing/2014/main" id="{9D5A9F84-D4B9-4103-B974-C3AD9EECC585}"/>
                  </a:ext>
                </a:extLst>
              </p:cNvPr>
              <p:cNvPicPr>
                <a:picLocks noChangeAspect="1"/>
              </p:cNvPicPr>
              <p:nvPr/>
            </p:nvPicPr>
            <p:blipFill>
              <a:blip r:embed="rId6"/>
              <a:stretch>
                <a:fillRect/>
              </a:stretch>
            </p:blipFill>
            <p:spPr>
              <a:xfrm>
                <a:off x="2947241" y="5988227"/>
                <a:ext cx="975457" cy="258151"/>
              </a:xfrm>
              <a:prstGeom prst="rect">
                <a:avLst/>
              </a:prstGeom>
            </p:spPr>
          </p:pic>
          <p:pic>
            <p:nvPicPr>
              <p:cNvPr id="6" name="Picture 5">
                <a:extLst>
                  <a:ext uri="{FF2B5EF4-FFF2-40B4-BE49-F238E27FC236}">
                    <a16:creationId xmlns:a16="http://schemas.microsoft.com/office/drawing/2014/main" id="{1BA87622-434F-42C6-94A8-7B6C19141E63}"/>
                  </a:ext>
                </a:extLst>
              </p:cNvPr>
              <p:cNvPicPr>
                <a:picLocks noChangeAspect="1"/>
              </p:cNvPicPr>
              <p:nvPr/>
            </p:nvPicPr>
            <p:blipFill>
              <a:blip r:embed="rId7"/>
              <a:stretch>
                <a:fillRect/>
              </a:stretch>
            </p:blipFill>
            <p:spPr>
              <a:xfrm>
                <a:off x="3607242" y="1702870"/>
                <a:ext cx="977901" cy="176506"/>
              </a:xfrm>
              <a:prstGeom prst="rect">
                <a:avLst/>
              </a:prstGeom>
            </p:spPr>
          </p:pic>
        </p:grpSp>
        <p:sp>
          <p:nvSpPr>
            <p:cNvPr id="25" name="Speech Bubble: Rectangle with Corners Rounded 11">
              <a:hlinkClick r:id="" action="ppaction://hlinkshowjump?jump=nextslide"/>
              <a:extLst>
                <a:ext uri="{FF2B5EF4-FFF2-40B4-BE49-F238E27FC236}">
                  <a16:creationId xmlns:a16="http://schemas.microsoft.com/office/drawing/2014/main" id="{2EDF396A-5B1C-4442-919D-54C751A45145}"/>
                </a:ext>
              </a:extLst>
            </p:cNvPr>
            <p:cNvSpPr/>
            <p:nvPr/>
          </p:nvSpPr>
          <p:spPr>
            <a:xfrm>
              <a:off x="4252607" y="2148362"/>
              <a:ext cx="1409947" cy="751092"/>
            </a:xfrm>
            <a:prstGeom prst="borderCallout1">
              <a:avLst>
                <a:gd name="adj1" fmla="val 48068"/>
                <a:gd name="adj2" fmla="val -1116"/>
                <a:gd name="adj3" fmla="val 31297"/>
                <a:gd name="adj4" fmla="val -55153"/>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US" sz="1000" dirty="0"/>
                <a:t>Select the </a:t>
              </a:r>
              <a:r>
                <a:rPr lang="en-US" sz="1000" b="1" dirty="0">
                  <a:solidFill>
                    <a:srgbClr val="2AB67B"/>
                  </a:solidFill>
                </a:rPr>
                <a:t>"PRODUCTS</a:t>
              </a:r>
              <a:r>
                <a:rPr lang="en-US" sz="1000" dirty="0"/>
                <a:t>" tab to navigate to the product registration function.</a:t>
              </a:r>
            </a:p>
          </p:txBody>
        </p:sp>
      </p:grpSp>
    </p:spTree>
    <p:extLst>
      <p:ext uri="{BB962C8B-B14F-4D97-AF65-F5344CB8AC3E}">
        <p14:creationId xmlns:p14="http://schemas.microsoft.com/office/powerpoint/2010/main" val="4165020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1C27906-6C28-49D2-A199-F681074D16DB}"/>
              </a:ext>
            </a:extLst>
          </p:cNvPr>
          <p:cNvSpPr>
            <a:spLocks noGrp="1"/>
          </p:cNvSpPr>
          <p:nvPr>
            <p:ph type="body" sz="quarter" idx="10"/>
          </p:nvPr>
        </p:nvSpPr>
        <p:spPr/>
        <p:txBody>
          <a:bodyPr/>
          <a:lstStyle/>
          <a:p>
            <a:r>
              <a:rPr lang="en-AU"/>
              <a:t>PORTAL NAVIGATION</a:t>
            </a:r>
          </a:p>
        </p:txBody>
      </p:sp>
      <p:sp>
        <p:nvSpPr>
          <p:cNvPr id="4" name="Text Placeholder 3">
            <a:extLst>
              <a:ext uri="{FF2B5EF4-FFF2-40B4-BE49-F238E27FC236}">
                <a16:creationId xmlns:a16="http://schemas.microsoft.com/office/drawing/2014/main" id="{5D8C70F8-D6DA-4F5C-820B-DAC87B528F19}"/>
              </a:ext>
            </a:extLst>
          </p:cNvPr>
          <p:cNvSpPr>
            <a:spLocks noGrp="1"/>
          </p:cNvSpPr>
          <p:nvPr>
            <p:ph type="body" sz="quarter" idx="11"/>
          </p:nvPr>
        </p:nvSpPr>
        <p:spPr/>
        <p:txBody>
          <a:bodyPr lIns="91440" tIns="45720" rIns="91440" bIns="45720" anchor="t"/>
          <a:lstStyle/>
          <a:p>
            <a:r>
              <a:rPr lang="en-AU"/>
              <a:t>Use the tabs to navigate to different functions or pages within the portal</a:t>
            </a:r>
          </a:p>
        </p:txBody>
      </p:sp>
      <p:pic>
        <p:nvPicPr>
          <p:cNvPr id="8" name="Picture 7">
            <a:extLst>
              <a:ext uri="{FF2B5EF4-FFF2-40B4-BE49-F238E27FC236}">
                <a16:creationId xmlns:a16="http://schemas.microsoft.com/office/drawing/2014/main" id="{EBB58517-2286-48F0-9822-15149BEBC6EA}"/>
              </a:ext>
            </a:extLst>
          </p:cNvPr>
          <p:cNvPicPr>
            <a:picLocks noChangeAspect="1"/>
          </p:cNvPicPr>
          <p:nvPr/>
        </p:nvPicPr>
        <p:blipFill rotWithShape="1">
          <a:blip r:embed="rId2"/>
          <a:srcRect t="31977" b="16092"/>
          <a:stretch/>
        </p:blipFill>
        <p:spPr>
          <a:xfrm>
            <a:off x="1666631" y="3778741"/>
            <a:ext cx="2989770" cy="141798"/>
          </a:xfrm>
          <a:prstGeom prst="rect">
            <a:avLst/>
          </a:prstGeom>
        </p:spPr>
      </p:pic>
      <p:pic>
        <p:nvPicPr>
          <p:cNvPr id="9" name="Picture 8">
            <a:hlinkClick r:id="" action="ppaction://hlinkshowjump?jump=previousslide"/>
            <a:extLst>
              <a:ext uri="{FF2B5EF4-FFF2-40B4-BE49-F238E27FC236}">
                <a16:creationId xmlns:a16="http://schemas.microsoft.com/office/drawing/2014/main" id="{7BC3B47E-D073-4578-A7F9-813EC4D9FF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871"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hlinkClick r:id="" action="ppaction://hlinkshowjump?jump=nextslide"/>
            <a:extLst>
              <a:ext uri="{FF2B5EF4-FFF2-40B4-BE49-F238E27FC236}">
                <a16:creationId xmlns:a16="http://schemas.microsoft.com/office/drawing/2014/main" id="{E803315A-D2BE-442E-8580-06AC67D5DD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83196"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3547F4C7-37A3-4C5B-96FF-76557755510B}"/>
              </a:ext>
            </a:extLst>
          </p:cNvPr>
          <p:cNvPicPr>
            <a:picLocks noChangeAspect="1"/>
          </p:cNvPicPr>
          <p:nvPr/>
        </p:nvPicPr>
        <p:blipFill>
          <a:blip r:embed="rId5"/>
          <a:stretch>
            <a:fillRect/>
          </a:stretch>
        </p:blipFill>
        <p:spPr>
          <a:xfrm>
            <a:off x="3396967" y="2106329"/>
            <a:ext cx="1209524" cy="282910"/>
          </a:xfrm>
          <a:prstGeom prst="rect">
            <a:avLst/>
          </a:prstGeom>
        </p:spPr>
      </p:pic>
      <p:pic>
        <p:nvPicPr>
          <p:cNvPr id="12" name="Picture 11">
            <a:extLst>
              <a:ext uri="{FF2B5EF4-FFF2-40B4-BE49-F238E27FC236}">
                <a16:creationId xmlns:a16="http://schemas.microsoft.com/office/drawing/2014/main" id="{AD219AB5-3DA9-4830-8FFC-2A636095216E}"/>
              </a:ext>
            </a:extLst>
          </p:cNvPr>
          <p:cNvPicPr>
            <a:picLocks noChangeAspect="1"/>
          </p:cNvPicPr>
          <p:nvPr/>
        </p:nvPicPr>
        <p:blipFill>
          <a:blip r:embed="rId6"/>
          <a:stretch>
            <a:fillRect/>
          </a:stretch>
        </p:blipFill>
        <p:spPr>
          <a:xfrm>
            <a:off x="3387081" y="2184507"/>
            <a:ext cx="1209524" cy="257143"/>
          </a:xfrm>
          <a:prstGeom prst="rect">
            <a:avLst/>
          </a:prstGeom>
        </p:spPr>
      </p:pic>
      <p:pic>
        <p:nvPicPr>
          <p:cNvPr id="6" name="Picture 6">
            <a:extLst>
              <a:ext uri="{FF2B5EF4-FFF2-40B4-BE49-F238E27FC236}">
                <a16:creationId xmlns:a16="http://schemas.microsoft.com/office/drawing/2014/main" id="{A18B4179-C6EA-41A5-BD5C-0635E622960D}"/>
              </a:ext>
            </a:extLst>
          </p:cNvPr>
          <p:cNvPicPr>
            <a:picLocks noChangeAspect="1"/>
          </p:cNvPicPr>
          <p:nvPr/>
        </p:nvPicPr>
        <p:blipFill>
          <a:blip r:embed="rId7"/>
          <a:stretch>
            <a:fillRect/>
          </a:stretch>
        </p:blipFill>
        <p:spPr>
          <a:xfrm>
            <a:off x="3331186" y="4711456"/>
            <a:ext cx="371475" cy="209550"/>
          </a:xfrm>
          <a:prstGeom prst="rect">
            <a:avLst/>
          </a:prstGeom>
        </p:spPr>
      </p:pic>
      <p:sp>
        <p:nvSpPr>
          <p:cNvPr id="27" name="Speech Bubble: Rectangle with Corners Rounded 11">
            <a:hlinkClick r:id="" action="ppaction://hlinkshowjump?jump=nextslide"/>
            <a:extLst>
              <a:ext uri="{FF2B5EF4-FFF2-40B4-BE49-F238E27FC236}">
                <a16:creationId xmlns:a16="http://schemas.microsoft.com/office/drawing/2014/main" id="{5184984C-3886-45C3-9E84-49B11D63F1CC}"/>
              </a:ext>
            </a:extLst>
          </p:cNvPr>
          <p:cNvSpPr/>
          <p:nvPr/>
        </p:nvSpPr>
        <p:spPr>
          <a:xfrm>
            <a:off x="4238449" y="2996965"/>
            <a:ext cx="1401628" cy="838199"/>
          </a:xfrm>
          <a:prstGeom prst="borderCallout1">
            <a:avLst>
              <a:gd name="adj1" fmla="val 48068"/>
              <a:gd name="adj2" fmla="val -1116"/>
              <a:gd name="adj3" fmla="val 8621"/>
              <a:gd name="adj4" fmla="val -52984"/>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AU" sz="1000" dirty="0">
                <a:ea typeface="+mn-lt"/>
                <a:cs typeface="+mn-lt"/>
              </a:rPr>
              <a:t>Select the </a:t>
            </a:r>
            <a:r>
              <a:rPr lang="en-AU" sz="1000" b="1" dirty="0">
                <a:solidFill>
                  <a:srgbClr val="2AB67B"/>
                </a:solidFill>
                <a:ea typeface="+mn-lt"/>
                <a:cs typeface="+mn-lt"/>
              </a:rPr>
              <a:t>"SALES VOLUMES"</a:t>
            </a:r>
            <a:r>
              <a:rPr lang="en-AU" sz="1000" dirty="0">
                <a:ea typeface="+mn-lt"/>
                <a:cs typeface="+mn-lt"/>
              </a:rPr>
              <a:t> tab to navigate to the sales volume declaration function</a:t>
            </a:r>
            <a:endParaRPr lang="en-US" dirty="0"/>
          </a:p>
        </p:txBody>
      </p:sp>
      <p:grpSp>
        <p:nvGrpSpPr>
          <p:cNvPr id="33" name="Group 32">
            <a:extLst>
              <a:ext uri="{FF2B5EF4-FFF2-40B4-BE49-F238E27FC236}">
                <a16:creationId xmlns:a16="http://schemas.microsoft.com/office/drawing/2014/main" id="{D693A5B8-733F-4BD7-818B-B30124215FE7}"/>
              </a:ext>
            </a:extLst>
          </p:cNvPr>
          <p:cNvGrpSpPr/>
          <p:nvPr/>
        </p:nvGrpSpPr>
        <p:grpSpPr>
          <a:xfrm>
            <a:off x="1988754" y="2030019"/>
            <a:ext cx="7930660" cy="3497444"/>
            <a:chOff x="1674747" y="2285115"/>
            <a:chExt cx="7930660" cy="3497444"/>
          </a:xfrm>
        </p:grpSpPr>
        <p:grpSp>
          <p:nvGrpSpPr>
            <p:cNvPr id="30" name="Group 29">
              <a:extLst>
                <a:ext uri="{FF2B5EF4-FFF2-40B4-BE49-F238E27FC236}">
                  <a16:creationId xmlns:a16="http://schemas.microsoft.com/office/drawing/2014/main" id="{00B74B7F-2545-4064-A3DF-E381C2231177}"/>
                </a:ext>
              </a:extLst>
            </p:cNvPr>
            <p:cNvGrpSpPr/>
            <p:nvPr/>
          </p:nvGrpSpPr>
          <p:grpSpPr>
            <a:xfrm>
              <a:off x="1674747" y="2285115"/>
              <a:ext cx="7930660" cy="3497444"/>
              <a:chOff x="1674747" y="2285115"/>
              <a:chExt cx="7930660" cy="3497444"/>
            </a:xfrm>
          </p:grpSpPr>
          <p:grpSp>
            <p:nvGrpSpPr>
              <p:cNvPr id="25" name="Group 24">
                <a:extLst>
                  <a:ext uri="{FF2B5EF4-FFF2-40B4-BE49-F238E27FC236}">
                    <a16:creationId xmlns:a16="http://schemas.microsoft.com/office/drawing/2014/main" id="{46349B2A-4746-4283-AF26-43A01F57B2BC}"/>
                  </a:ext>
                </a:extLst>
              </p:cNvPr>
              <p:cNvGrpSpPr/>
              <p:nvPr/>
            </p:nvGrpSpPr>
            <p:grpSpPr>
              <a:xfrm>
                <a:off x="1674747" y="2285115"/>
                <a:ext cx="7930660" cy="3497444"/>
                <a:chOff x="1666631" y="2285115"/>
                <a:chExt cx="7930660" cy="3497444"/>
              </a:xfrm>
            </p:grpSpPr>
            <p:pic>
              <p:nvPicPr>
                <p:cNvPr id="13" name="Picture 13" descr="Graphical user interface, application, email&#10;&#10;Description automatically generated">
                  <a:extLst>
                    <a:ext uri="{FF2B5EF4-FFF2-40B4-BE49-F238E27FC236}">
                      <a16:creationId xmlns:a16="http://schemas.microsoft.com/office/drawing/2014/main" id="{01ED0ACC-5CCC-47F1-AE57-7112E5DA5B48}"/>
                    </a:ext>
                  </a:extLst>
                </p:cNvPr>
                <p:cNvPicPr>
                  <a:picLocks noChangeAspect="1"/>
                </p:cNvPicPr>
                <p:nvPr/>
              </p:nvPicPr>
              <p:blipFill>
                <a:blip r:embed="rId8"/>
                <a:stretch>
                  <a:fillRect/>
                </a:stretch>
              </p:blipFill>
              <p:spPr>
                <a:xfrm>
                  <a:off x="1666631" y="2285115"/>
                  <a:ext cx="7930660" cy="3497444"/>
                </a:xfrm>
                <a:prstGeom prst="rect">
                  <a:avLst/>
                </a:prstGeom>
              </p:spPr>
            </p:pic>
            <p:sp>
              <p:nvSpPr>
                <p:cNvPr id="16" name="Rectangle 15">
                  <a:extLst>
                    <a:ext uri="{FF2B5EF4-FFF2-40B4-BE49-F238E27FC236}">
                      <a16:creationId xmlns:a16="http://schemas.microsoft.com/office/drawing/2014/main" id="{00C27662-1369-439C-849F-0C0774CC1AA7}"/>
                    </a:ext>
                  </a:extLst>
                </p:cNvPr>
                <p:cNvSpPr/>
                <p:nvPr/>
              </p:nvSpPr>
              <p:spPr>
                <a:xfrm>
                  <a:off x="1666631" y="3679759"/>
                  <a:ext cx="1065229" cy="197963"/>
                </a:xfrm>
                <a:prstGeom prst="rect">
                  <a:avLst/>
                </a:prstGeom>
                <a:solidFill>
                  <a:srgbClr val="EFF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800" dirty="0">
                      <a:solidFill>
                        <a:schemeClr val="tx1">
                          <a:lumMod val="50000"/>
                          <a:lumOff val="50000"/>
                        </a:schemeClr>
                      </a:solidFill>
                    </a:rPr>
                    <a:t>ABC Site -1</a:t>
                  </a:r>
                </a:p>
              </p:txBody>
            </p:sp>
            <p:pic>
              <p:nvPicPr>
                <p:cNvPr id="24" name="Picture 23">
                  <a:extLst>
                    <a:ext uri="{FF2B5EF4-FFF2-40B4-BE49-F238E27FC236}">
                      <a16:creationId xmlns:a16="http://schemas.microsoft.com/office/drawing/2014/main" id="{8EE49812-CED5-436A-A527-20FF933AE66D}"/>
                    </a:ext>
                  </a:extLst>
                </p:cNvPr>
                <p:cNvPicPr>
                  <a:picLocks noChangeAspect="1"/>
                </p:cNvPicPr>
                <p:nvPr/>
              </p:nvPicPr>
              <p:blipFill>
                <a:blip r:embed="rId9"/>
                <a:stretch>
                  <a:fillRect/>
                </a:stretch>
              </p:blipFill>
              <p:spPr>
                <a:xfrm>
                  <a:off x="3027972" y="2345068"/>
                  <a:ext cx="977901" cy="176506"/>
                </a:xfrm>
                <a:prstGeom prst="rect">
                  <a:avLst/>
                </a:prstGeom>
              </p:spPr>
            </p:pic>
          </p:grpSp>
          <p:sp>
            <p:nvSpPr>
              <p:cNvPr id="29" name="Rectangle 28">
                <a:extLst>
                  <a:ext uri="{FF2B5EF4-FFF2-40B4-BE49-F238E27FC236}">
                    <a16:creationId xmlns:a16="http://schemas.microsoft.com/office/drawing/2014/main" id="{0AA80C89-E0CD-4E9F-B8DF-BB82CF12C9C5}"/>
                  </a:ext>
                </a:extLst>
              </p:cNvPr>
              <p:cNvSpPr/>
              <p:nvPr/>
            </p:nvSpPr>
            <p:spPr>
              <a:xfrm>
                <a:off x="2059418" y="4611520"/>
                <a:ext cx="1651359" cy="282972"/>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GB" sz="800" dirty="0">
                    <a:solidFill>
                      <a:srgbClr val="808184"/>
                    </a:solidFill>
                  </a:rPr>
                  <a:t>ABC Pty Ltd</a:t>
                </a:r>
                <a:endParaRPr lang="en-AU" sz="800" dirty="0">
                  <a:solidFill>
                    <a:srgbClr val="808184"/>
                  </a:solidFill>
                </a:endParaRPr>
              </a:p>
            </p:txBody>
          </p:sp>
        </p:grpSp>
        <p:sp>
          <p:nvSpPr>
            <p:cNvPr id="32" name="Speech Bubble: Rectangle with Corners Rounded 11">
              <a:hlinkClick r:id="" action="ppaction://hlinkshowjump?jump=nextslide"/>
              <a:extLst>
                <a:ext uri="{FF2B5EF4-FFF2-40B4-BE49-F238E27FC236}">
                  <a16:creationId xmlns:a16="http://schemas.microsoft.com/office/drawing/2014/main" id="{EAC396ED-58CA-41F6-B962-1E03B9BC9B7D}"/>
                </a:ext>
              </a:extLst>
            </p:cNvPr>
            <p:cNvSpPr/>
            <p:nvPr/>
          </p:nvSpPr>
          <p:spPr>
            <a:xfrm>
              <a:off x="4276529" y="2959891"/>
              <a:ext cx="1401628" cy="838199"/>
            </a:xfrm>
            <a:prstGeom prst="borderCallout1">
              <a:avLst>
                <a:gd name="adj1" fmla="val 48068"/>
                <a:gd name="adj2" fmla="val -1116"/>
                <a:gd name="adj3" fmla="val 8621"/>
                <a:gd name="adj4" fmla="val -52984"/>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AU" sz="1000" dirty="0">
                  <a:ea typeface="+mn-lt"/>
                  <a:cs typeface="+mn-lt"/>
                </a:rPr>
                <a:t>Select the </a:t>
              </a:r>
              <a:r>
                <a:rPr lang="en-AU" sz="1000" b="1" dirty="0">
                  <a:solidFill>
                    <a:srgbClr val="2AB67B"/>
                  </a:solidFill>
                  <a:ea typeface="+mn-lt"/>
                  <a:cs typeface="+mn-lt"/>
                </a:rPr>
                <a:t>"SALES VOLUMES"</a:t>
              </a:r>
              <a:r>
                <a:rPr lang="en-AU" sz="1000" dirty="0">
                  <a:ea typeface="+mn-lt"/>
                  <a:cs typeface="+mn-lt"/>
                </a:rPr>
                <a:t> tab to navigate to the sales volume declaration function</a:t>
              </a:r>
              <a:endParaRPr lang="en-US" dirty="0"/>
            </a:p>
          </p:txBody>
        </p:sp>
      </p:grpSp>
    </p:spTree>
    <p:extLst>
      <p:ext uri="{BB962C8B-B14F-4D97-AF65-F5344CB8AC3E}">
        <p14:creationId xmlns:p14="http://schemas.microsoft.com/office/powerpoint/2010/main" val="890408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9385787-CF91-4AE1-B68F-065AA453751D}"/>
              </a:ext>
            </a:extLst>
          </p:cNvPr>
          <p:cNvPicPr>
            <a:picLocks noChangeAspect="1"/>
          </p:cNvPicPr>
          <p:nvPr/>
        </p:nvPicPr>
        <p:blipFill>
          <a:blip r:embed="rId3"/>
          <a:stretch>
            <a:fillRect/>
          </a:stretch>
        </p:blipFill>
        <p:spPr>
          <a:xfrm>
            <a:off x="7200866" y="0"/>
            <a:ext cx="4991134" cy="6762939"/>
          </a:xfrm>
          <a:prstGeom prst="rect">
            <a:avLst/>
          </a:prstGeom>
        </p:spPr>
      </p:pic>
      <p:sp>
        <p:nvSpPr>
          <p:cNvPr id="5" name="Text Placeholder 4">
            <a:extLst>
              <a:ext uri="{FF2B5EF4-FFF2-40B4-BE49-F238E27FC236}">
                <a16:creationId xmlns:a16="http://schemas.microsoft.com/office/drawing/2014/main" id="{2F634488-78ED-534D-A407-4FACED35D5D0}"/>
              </a:ext>
            </a:extLst>
          </p:cNvPr>
          <p:cNvSpPr>
            <a:spLocks noGrp="1"/>
          </p:cNvSpPr>
          <p:nvPr>
            <p:ph type="body" sz="quarter" idx="11"/>
          </p:nvPr>
        </p:nvSpPr>
        <p:spPr>
          <a:xfrm>
            <a:off x="601663" y="1199515"/>
            <a:ext cx="6495334" cy="365124"/>
          </a:xfrm>
          <a:prstGeom prst="rect">
            <a:avLst/>
          </a:prstGeom>
        </p:spPr>
        <p:txBody>
          <a:bodyPr lIns="91440" tIns="45720" rIns="91440" bIns="45720" anchor="t"/>
          <a:lstStyle/>
          <a:p>
            <a:r>
              <a:rPr lang="en-US"/>
              <a:t>Containers must be registered under the scheme to be eligible for the 10-cent refund</a:t>
            </a:r>
            <a:endParaRPr lang="en-AU"/>
          </a:p>
        </p:txBody>
      </p:sp>
      <p:sp>
        <p:nvSpPr>
          <p:cNvPr id="14" name="Title 13">
            <a:extLst>
              <a:ext uri="{FF2B5EF4-FFF2-40B4-BE49-F238E27FC236}">
                <a16:creationId xmlns:a16="http://schemas.microsoft.com/office/drawing/2014/main" id="{83AA8359-8C36-4BBA-8F8D-4A82094FA968}"/>
              </a:ext>
            </a:extLst>
          </p:cNvPr>
          <p:cNvSpPr>
            <a:spLocks noGrp="1"/>
          </p:cNvSpPr>
          <p:nvPr>
            <p:ph type="title"/>
          </p:nvPr>
        </p:nvSpPr>
        <p:spPr/>
        <p:txBody>
          <a:bodyPr lIns="91440" tIns="45720" rIns="91440" bIns="45720" anchor="t"/>
          <a:lstStyle/>
          <a:p>
            <a:r>
              <a:rPr lang="en-AU"/>
              <a:t>PRODUCTS</a:t>
            </a:r>
          </a:p>
        </p:txBody>
      </p:sp>
      <p:pic>
        <p:nvPicPr>
          <p:cNvPr id="8" name="Picture 7" descr="A picture containing wheel&#10;&#10;Description automatically generated">
            <a:extLst>
              <a:ext uri="{FF2B5EF4-FFF2-40B4-BE49-F238E27FC236}">
                <a16:creationId xmlns:a16="http://schemas.microsoft.com/office/drawing/2014/main" id="{40B34FAA-8C1A-464A-8EE4-9989238255C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880725" y="5731462"/>
            <a:ext cx="1496284" cy="904288"/>
          </a:xfrm>
          <a:prstGeom prst="rect">
            <a:avLst/>
          </a:prstGeom>
        </p:spPr>
      </p:pic>
      <p:pic>
        <p:nvPicPr>
          <p:cNvPr id="9" name="Picture 8">
            <a:hlinkClick r:id="" action="ppaction://hlinkshowjump?jump=nextslide"/>
            <a:extLst>
              <a:ext uri="{FF2B5EF4-FFF2-40B4-BE49-F238E27FC236}">
                <a16:creationId xmlns:a16="http://schemas.microsoft.com/office/drawing/2014/main" id="{59F1166D-02F8-4206-A6FA-45C032AF51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86195"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hlinkClick r:id="" action="ppaction://hlinkshowjump?jump=previousslide"/>
            <a:extLst>
              <a:ext uri="{FF2B5EF4-FFF2-40B4-BE49-F238E27FC236}">
                <a16:creationId xmlns:a16="http://schemas.microsoft.com/office/drawing/2014/main" id="{0AC72922-F1CF-4461-8A17-782F70F5107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2C1D8DE-5CEF-4844-80FB-8E335F3E901E}"/>
              </a:ext>
            </a:extLst>
          </p:cNvPr>
          <p:cNvSpPr txBox="1"/>
          <p:nvPr/>
        </p:nvSpPr>
        <p:spPr>
          <a:xfrm>
            <a:off x="957195" y="2288516"/>
            <a:ext cx="5878170" cy="3954929"/>
          </a:xfrm>
          <a:prstGeom prst="rect">
            <a:avLst/>
          </a:prstGeom>
          <a:noFill/>
        </p:spPr>
        <p:txBody>
          <a:bodyPr wrap="square" lIns="91440" tIns="45720" rIns="91440" bIns="45720" anchor="t">
            <a:spAutoFit/>
          </a:bodyPr>
          <a:lstStyle/>
          <a:p>
            <a:pPr marL="285750" indent="-285750">
              <a:spcAft>
                <a:spcPts val="600"/>
              </a:spcAft>
              <a:buClr>
                <a:schemeClr val="tx2"/>
              </a:buClr>
              <a:buFont typeface="Wingdings" panose="05000000000000000000" pitchFamily="2" charset="2"/>
              <a:buChar char="v"/>
            </a:pPr>
            <a:r>
              <a:rPr lang="en-US" sz="1800">
                <a:effectLst/>
              </a:rPr>
              <a:t>Beverage Manufacturers register their eligible containers in their own name through the portal</a:t>
            </a:r>
          </a:p>
          <a:p>
            <a:pPr marL="285750" indent="-285750">
              <a:spcAft>
                <a:spcPts val="600"/>
              </a:spcAft>
              <a:buClr>
                <a:schemeClr val="tx2"/>
              </a:buClr>
              <a:buFont typeface="Wingdings" panose="05000000000000000000" pitchFamily="2" charset="2"/>
              <a:buChar char="v"/>
            </a:pPr>
            <a:r>
              <a:rPr lang="en-US"/>
              <a:t>It must go through an approval process with the State Government </a:t>
            </a:r>
          </a:p>
          <a:p>
            <a:pPr marL="285750" indent="-285750">
              <a:spcAft>
                <a:spcPts val="600"/>
              </a:spcAft>
              <a:buClr>
                <a:schemeClr val="tx2"/>
              </a:buClr>
              <a:buFont typeface="Wingdings" panose="05000000000000000000" pitchFamily="2" charset="2"/>
              <a:buChar char="v"/>
            </a:pPr>
            <a:r>
              <a:rPr lang="en-US" sz="1800">
                <a:effectLst/>
              </a:rPr>
              <a:t>Only when the container details are approved, can the containers be eligible for 10-cent refund and searchable on public product register.</a:t>
            </a:r>
          </a:p>
          <a:p>
            <a:pPr marL="285750" indent="-285750">
              <a:spcAft>
                <a:spcPts val="600"/>
              </a:spcAft>
              <a:buClr>
                <a:schemeClr val="tx2"/>
              </a:buClr>
              <a:buFont typeface="Wingdings" panose="05000000000000000000" pitchFamily="2" charset="2"/>
              <a:buChar char="v"/>
            </a:pPr>
            <a:r>
              <a:rPr lang="en-US" sz="1800">
                <a:effectLst/>
              </a:rPr>
              <a:t>There are two ways </a:t>
            </a:r>
            <a:r>
              <a:rPr lang="en-US"/>
              <a:t>to register a product:</a:t>
            </a:r>
          </a:p>
          <a:p>
            <a:pPr marL="742950" lvl="1" indent="-285750">
              <a:spcAft>
                <a:spcPts val="600"/>
              </a:spcAft>
              <a:buClr>
                <a:schemeClr val="tx2"/>
              </a:buClr>
              <a:buFont typeface="Arial" panose="020B0604020202020204" pitchFamily="34" charset="0"/>
              <a:buChar char="•"/>
            </a:pPr>
            <a:r>
              <a:rPr lang="en-US"/>
              <a:t>Manual product registration</a:t>
            </a:r>
          </a:p>
          <a:p>
            <a:pPr marL="742950" lvl="1" indent="-285750">
              <a:spcAft>
                <a:spcPts val="600"/>
              </a:spcAft>
              <a:buClr>
                <a:schemeClr val="tx2"/>
              </a:buClr>
              <a:buFont typeface="Arial" panose="020B0604020202020204" pitchFamily="34" charset="0"/>
              <a:buChar char="•"/>
            </a:pPr>
            <a:r>
              <a:rPr lang="en-US">
                <a:effectLst/>
              </a:rPr>
              <a:t>Bulk upload prod</a:t>
            </a:r>
            <a:r>
              <a:rPr lang="en-US"/>
              <a:t>ucts</a:t>
            </a:r>
            <a:endParaRPr lang="en-US">
              <a:effectLst/>
            </a:endParaRPr>
          </a:p>
          <a:p>
            <a:pPr marL="285750" indent="-285750">
              <a:spcAft>
                <a:spcPts val="600"/>
              </a:spcAft>
              <a:buClr>
                <a:schemeClr val="tx2"/>
              </a:buClr>
              <a:buFont typeface="Wingdings" panose="05000000000000000000" pitchFamily="2" charset="2"/>
              <a:buChar char="v"/>
            </a:pPr>
            <a:endParaRPr lang="en-US" sz="1800">
              <a:effectLst/>
            </a:endParaRPr>
          </a:p>
          <a:p>
            <a:pPr>
              <a:spcAft>
                <a:spcPts val="600"/>
              </a:spcAft>
              <a:buClr>
                <a:schemeClr val="tx2"/>
              </a:buClr>
            </a:pPr>
            <a:endParaRPr lang="en-US" b="0" i="0">
              <a:effectLst/>
              <a:ea typeface="+mn-lt"/>
              <a:cs typeface="+mn-lt"/>
            </a:endParaRPr>
          </a:p>
        </p:txBody>
      </p:sp>
      <p:pic>
        <p:nvPicPr>
          <p:cNvPr id="6" name="Picture 5">
            <a:hlinkClick r:id="" action="ppaction://hlinkshowjump?jump=nextslide"/>
            <a:extLst>
              <a:ext uri="{FF2B5EF4-FFF2-40B4-BE49-F238E27FC236}">
                <a16:creationId xmlns:a16="http://schemas.microsoft.com/office/drawing/2014/main" id="{1E42289C-5C5E-41B7-B769-FBD1B16E6D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83196" y="2824162"/>
            <a:ext cx="1209675" cy="1209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97804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4C496C5-0D41-4FA3-B646-77061F4736EF}"/>
              </a:ext>
            </a:extLst>
          </p:cNvPr>
          <p:cNvSpPr>
            <a:spLocks noGrp="1"/>
          </p:cNvSpPr>
          <p:nvPr>
            <p:ph type="body" sz="quarter" idx="10"/>
          </p:nvPr>
        </p:nvSpPr>
        <p:spPr/>
        <p:txBody>
          <a:bodyPr lIns="91440" tIns="45720" rIns="91440" bIns="45720" anchor="t"/>
          <a:lstStyle/>
          <a:p>
            <a:r>
              <a:rPr lang="en-US"/>
              <a:t>PRODUCTs</a:t>
            </a:r>
          </a:p>
        </p:txBody>
      </p:sp>
      <p:sp>
        <p:nvSpPr>
          <p:cNvPr id="4" name="Text Placeholder 3">
            <a:extLst>
              <a:ext uri="{FF2B5EF4-FFF2-40B4-BE49-F238E27FC236}">
                <a16:creationId xmlns:a16="http://schemas.microsoft.com/office/drawing/2014/main" id="{636BC112-E96C-47CC-B82B-284EE2525BE9}"/>
              </a:ext>
            </a:extLst>
          </p:cNvPr>
          <p:cNvSpPr>
            <a:spLocks noGrp="1"/>
          </p:cNvSpPr>
          <p:nvPr>
            <p:ph type="body" sz="quarter" idx="11"/>
          </p:nvPr>
        </p:nvSpPr>
        <p:spPr/>
        <p:txBody>
          <a:bodyPr lIns="91440" tIns="45720" rIns="91440" bIns="45720" anchor="t"/>
          <a:lstStyle/>
          <a:p>
            <a:r>
              <a:rPr lang="en-AU" dirty="0"/>
              <a:t>Use this page to manage all containers submitted by the Scheme</a:t>
            </a:r>
          </a:p>
        </p:txBody>
      </p:sp>
      <p:pic>
        <p:nvPicPr>
          <p:cNvPr id="18" name="Picture 2">
            <a:hlinkClick r:id="" action="ppaction://hlinkshowjump?jump=nextslide"/>
            <a:extLst>
              <a:ext uri="{FF2B5EF4-FFF2-40B4-BE49-F238E27FC236}">
                <a16:creationId xmlns:a16="http://schemas.microsoft.com/office/drawing/2014/main" id="{497450CF-F9F2-4EAD-9E8B-88A1F26295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88687" y="2824161"/>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hlinkClick r:id="" action="ppaction://hlinkshowjump?jump=previousslide"/>
            <a:extLst>
              <a:ext uri="{FF2B5EF4-FFF2-40B4-BE49-F238E27FC236}">
                <a16:creationId xmlns:a16="http://schemas.microsoft.com/office/drawing/2014/main" id="{0ADA5375-A868-4411-BF34-47C1E2DB79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08EDA82-BB13-4B97-82B7-35C38BF966E3}"/>
              </a:ext>
            </a:extLst>
          </p:cNvPr>
          <p:cNvSpPr txBox="1"/>
          <p:nvPr/>
        </p:nvSpPr>
        <p:spPr>
          <a:xfrm>
            <a:off x="7576373" y="1564639"/>
            <a:ext cx="3757570" cy="4955203"/>
          </a:xfrm>
          <a:prstGeom prst="rect">
            <a:avLst/>
          </a:prstGeom>
          <a:noFill/>
        </p:spPr>
        <p:txBody>
          <a:bodyPr wrap="square" lIns="91440" tIns="45720" rIns="91440" bIns="45720" rtlCol="0" anchor="t">
            <a:spAutoFit/>
          </a:bodyPr>
          <a:lstStyle/>
          <a:p>
            <a:pPr>
              <a:spcAft>
                <a:spcPts val="600"/>
              </a:spcAft>
            </a:pPr>
            <a:r>
              <a:rPr lang="en-AU" b="1" dirty="0"/>
              <a:t>Note:</a:t>
            </a:r>
            <a:r>
              <a:rPr lang="en-AU" dirty="0"/>
              <a:t>  </a:t>
            </a:r>
          </a:p>
          <a:p>
            <a:pPr marL="285750" indent="-285750">
              <a:spcAft>
                <a:spcPts val="600"/>
              </a:spcAft>
              <a:buClr>
                <a:schemeClr val="tx2"/>
              </a:buClr>
              <a:buFont typeface="Arial" panose="020B0604020202020204" pitchFamily="34" charset="0"/>
              <a:buChar char="•"/>
            </a:pPr>
            <a:r>
              <a:rPr lang="en-US" dirty="0"/>
              <a:t>The Products landing page provides all the functionality required to register, update and review the Beverage Manufacturer’s containers in the Scheme (that have been registered in the supplier’s own name). </a:t>
            </a:r>
          </a:p>
          <a:p>
            <a:pPr marL="285750" indent="-285750">
              <a:spcAft>
                <a:spcPts val="600"/>
              </a:spcAft>
              <a:buClr>
                <a:schemeClr val="tx2"/>
              </a:buClr>
              <a:buFont typeface="Arial" panose="020B0604020202020204" pitchFamily="34" charset="0"/>
              <a:buChar char="•"/>
            </a:pPr>
            <a:r>
              <a:rPr lang="en-US" dirty="0">
                <a:cs typeface="Arial"/>
              </a:rPr>
              <a:t>Products that may have been registered in COEX’s name need to be transferred to the appropriate Beverage Manufacturer, but until this occurs will only be visible on the product registry search on the containers for change website</a:t>
            </a:r>
          </a:p>
        </p:txBody>
      </p:sp>
      <p:grpSp>
        <p:nvGrpSpPr>
          <p:cNvPr id="10" name="Group 9">
            <a:extLst>
              <a:ext uri="{FF2B5EF4-FFF2-40B4-BE49-F238E27FC236}">
                <a16:creationId xmlns:a16="http://schemas.microsoft.com/office/drawing/2014/main" id="{C9799685-AB64-439B-9366-76D7E4CF8D26}"/>
              </a:ext>
            </a:extLst>
          </p:cNvPr>
          <p:cNvGrpSpPr/>
          <p:nvPr/>
        </p:nvGrpSpPr>
        <p:grpSpPr>
          <a:xfrm>
            <a:off x="9406713" y="678434"/>
            <a:ext cx="2266667" cy="361906"/>
            <a:chOff x="9406713" y="678434"/>
            <a:chExt cx="2266667" cy="361906"/>
          </a:xfrm>
        </p:grpSpPr>
        <p:pic>
          <p:nvPicPr>
            <p:cNvPr id="7" name="Picture 6">
              <a:hlinkClick r:id="rId4" action="ppaction://hlinksldjump"/>
              <a:extLst>
                <a:ext uri="{FF2B5EF4-FFF2-40B4-BE49-F238E27FC236}">
                  <a16:creationId xmlns:a16="http://schemas.microsoft.com/office/drawing/2014/main" id="{1AC22FCD-97DC-436A-9A90-1293DFAC6CAB}"/>
                </a:ext>
              </a:extLst>
            </p:cNvPr>
            <p:cNvPicPr>
              <a:picLocks noChangeAspect="1"/>
            </p:cNvPicPr>
            <p:nvPr/>
          </p:nvPicPr>
          <p:blipFill>
            <a:blip r:embed="rId5"/>
            <a:stretch>
              <a:fillRect/>
            </a:stretch>
          </p:blipFill>
          <p:spPr>
            <a:xfrm>
              <a:off x="9406713" y="678435"/>
              <a:ext cx="1009524" cy="361905"/>
            </a:xfrm>
            <a:prstGeom prst="rect">
              <a:avLst/>
            </a:prstGeom>
          </p:spPr>
        </p:pic>
        <p:pic>
          <p:nvPicPr>
            <p:cNvPr id="9" name="Picture 8">
              <a:hlinkClick r:id="rId6" action="ppaction://hlinksldjump"/>
              <a:extLst>
                <a:ext uri="{FF2B5EF4-FFF2-40B4-BE49-F238E27FC236}">
                  <a16:creationId xmlns:a16="http://schemas.microsoft.com/office/drawing/2014/main" id="{D9E06857-A8BF-4244-84D6-74F6392F2194}"/>
                </a:ext>
              </a:extLst>
            </p:cNvPr>
            <p:cNvPicPr>
              <a:picLocks noChangeAspect="1"/>
            </p:cNvPicPr>
            <p:nvPr/>
          </p:nvPicPr>
          <p:blipFill>
            <a:blip r:embed="rId7"/>
            <a:stretch>
              <a:fillRect/>
            </a:stretch>
          </p:blipFill>
          <p:spPr>
            <a:xfrm>
              <a:off x="10416237" y="678434"/>
              <a:ext cx="1257143" cy="361905"/>
            </a:xfrm>
            <a:prstGeom prst="rect">
              <a:avLst/>
            </a:prstGeom>
          </p:spPr>
        </p:pic>
      </p:grpSp>
      <p:pic>
        <p:nvPicPr>
          <p:cNvPr id="2" name="Picture 1">
            <a:extLst>
              <a:ext uri="{FF2B5EF4-FFF2-40B4-BE49-F238E27FC236}">
                <a16:creationId xmlns:a16="http://schemas.microsoft.com/office/drawing/2014/main" id="{8AE97B4B-B787-429A-8954-C890BAB863D1}"/>
              </a:ext>
            </a:extLst>
          </p:cNvPr>
          <p:cNvPicPr>
            <a:picLocks noChangeAspect="1"/>
          </p:cNvPicPr>
          <p:nvPr/>
        </p:nvPicPr>
        <p:blipFill>
          <a:blip r:embed="rId8"/>
          <a:stretch>
            <a:fillRect/>
          </a:stretch>
        </p:blipFill>
        <p:spPr>
          <a:xfrm>
            <a:off x="1833152" y="1755315"/>
            <a:ext cx="1209524" cy="257143"/>
          </a:xfrm>
          <a:prstGeom prst="rect">
            <a:avLst/>
          </a:prstGeom>
        </p:spPr>
      </p:pic>
      <p:grpSp>
        <p:nvGrpSpPr>
          <p:cNvPr id="17" name="Group 16">
            <a:extLst>
              <a:ext uri="{FF2B5EF4-FFF2-40B4-BE49-F238E27FC236}">
                <a16:creationId xmlns:a16="http://schemas.microsoft.com/office/drawing/2014/main" id="{27C12EF7-A7CF-44A6-9723-2CBCB6F90498}"/>
              </a:ext>
            </a:extLst>
          </p:cNvPr>
          <p:cNvGrpSpPr/>
          <p:nvPr/>
        </p:nvGrpSpPr>
        <p:grpSpPr>
          <a:xfrm>
            <a:off x="858057" y="2203134"/>
            <a:ext cx="6572737" cy="3431796"/>
            <a:chOff x="969817" y="2203134"/>
            <a:chExt cx="6572737" cy="3431796"/>
          </a:xfrm>
        </p:grpSpPr>
        <p:pic>
          <p:nvPicPr>
            <p:cNvPr id="6" name="Picture 12" descr="A picture containing table&#10;&#10;Description automatically generated">
              <a:extLst>
                <a:ext uri="{FF2B5EF4-FFF2-40B4-BE49-F238E27FC236}">
                  <a16:creationId xmlns:a16="http://schemas.microsoft.com/office/drawing/2014/main" id="{3FA88EED-CD7E-482D-B9C0-2CF79F333832}"/>
                </a:ext>
              </a:extLst>
            </p:cNvPr>
            <p:cNvPicPr>
              <a:picLocks noChangeAspect="1"/>
            </p:cNvPicPr>
            <p:nvPr/>
          </p:nvPicPr>
          <p:blipFill>
            <a:blip r:embed="rId9"/>
            <a:stretch>
              <a:fillRect/>
            </a:stretch>
          </p:blipFill>
          <p:spPr>
            <a:xfrm>
              <a:off x="969817" y="2203134"/>
              <a:ext cx="6572737" cy="3431796"/>
            </a:xfrm>
            <a:prstGeom prst="rect">
              <a:avLst/>
            </a:prstGeom>
          </p:spPr>
        </p:pic>
        <p:pic>
          <p:nvPicPr>
            <p:cNvPr id="5" name="Picture 10">
              <a:extLst>
                <a:ext uri="{FF2B5EF4-FFF2-40B4-BE49-F238E27FC236}">
                  <a16:creationId xmlns:a16="http://schemas.microsoft.com/office/drawing/2014/main" id="{6309191C-0C7C-45B3-88C0-1AB91EE520C0}"/>
                </a:ext>
              </a:extLst>
            </p:cNvPr>
            <p:cNvPicPr>
              <a:picLocks noChangeAspect="1"/>
            </p:cNvPicPr>
            <p:nvPr/>
          </p:nvPicPr>
          <p:blipFill>
            <a:blip r:embed="rId10"/>
            <a:stretch>
              <a:fillRect/>
            </a:stretch>
          </p:blipFill>
          <p:spPr>
            <a:xfrm>
              <a:off x="1450399" y="4079981"/>
              <a:ext cx="994996" cy="248382"/>
            </a:xfrm>
            <a:prstGeom prst="rect">
              <a:avLst/>
            </a:prstGeom>
          </p:spPr>
        </p:pic>
        <p:pic>
          <p:nvPicPr>
            <p:cNvPr id="11" name="Picture 11">
              <a:extLst>
                <a:ext uri="{FF2B5EF4-FFF2-40B4-BE49-F238E27FC236}">
                  <a16:creationId xmlns:a16="http://schemas.microsoft.com/office/drawing/2014/main" id="{B35C49D7-8D0E-4EAA-9A77-DB796A26A19C}"/>
                </a:ext>
              </a:extLst>
            </p:cNvPr>
            <p:cNvPicPr>
              <a:picLocks noChangeAspect="1"/>
            </p:cNvPicPr>
            <p:nvPr/>
          </p:nvPicPr>
          <p:blipFill>
            <a:blip r:embed="rId10"/>
            <a:stretch>
              <a:fillRect/>
            </a:stretch>
          </p:blipFill>
          <p:spPr>
            <a:xfrm>
              <a:off x="1450399" y="4486501"/>
              <a:ext cx="994996" cy="267921"/>
            </a:xfrm>
            <a:prstGeom prst="rect">
              <a:avLst/>
            </a:prstGeom>
          </p:spPr>
        </p:pic>
        <p:pic>
          <p:nvPicPr>
            <p:cNvPr id="21" name="Picture 10">
              <a:extLst>
                <a:ext uri="{FF2B5EF4-FFF2-40B4-BE49-F238E27FC236}">
                  <a16:creationId xmlns:a16="http://schemas.microsoft.com/office/drawing/2014/main" id="{5967EE0A-4E71-46F8-8126-F08ADB6F0A79}"/>
                </a:ext>
              </a:extLst>
            </p:cNvPr>
            <p:cNvPicPr>
              <a:picLocks noChangeAspect="1"/>
            </p:cNvPicPr>
            <p:nvPr/>
          </p:nvPicPr>
          <p:blipFill>
            <a:blip r:embed="rId10"/>
            <a:stretch>
              <a:fillRect/>
            </a:stretch>
          </p:blipFill>
          <p:spPr>
            <a:xfrm>
              <a:off x="1450399" y="4935886"/>
              <a:ext cx="994996" cy="248382"/>
            </a:xfrm>
            <a:prstGeom prst="rect">
              <a:avLst/>
            </a:prstGeom>
          </p:spPr>
        </p:pic>
        <p:pic>
          <p:nvPicPr>
            <p:cNvPr id="22" name="Picture 10">
              <a:extLst>
                <a:ext uri="{FF2B5EF4-FFF2-40B4-BE49-F238E27FC236}">
                  <a16:creationId xmlns:a16="http://schemas.microsoft.com/office/drawing/2014/main" id="{4CE9C9A5-E53E-4DF8-B0D3-29016484CCA8}"/>
                </a:ext>
              </a:extLst>
            </p:cNvPr>
            <p:cNvPicPr>
              <a:picLocks noChangeAspect="1"/>
            </p:cNvPicPr>
            <p:nvPr/>
          </p:nvPicPr>
          <p:blipFill>
            <a:blip r:embed="rId10"/>
            <a:stretch>
              <a:fillRect/>
            </a:stretch>
          </p:blipFill>
          <p:spPr>
            <a:xfrm>
              <a:off x="1450399" y="5386548"/>
              <a:ext cx="994996" cy="248382"/>
            </a:xfrm>
            <a:prstGeom prst="rect">
              <a:avLst/>
            </a:prstGeom>
          </p:spPr>
        </p:pic>
        <p:pic>
          <p:nvPicPr>
            <p:cNvPr id="12" name="Picture 11">
              <a:extLst>
                <a:ext uri="{FF2B5EF4-FFF2-40B4-BE49-F238E27FC236}">
                  <a16:creationId xmlns:a16="http://schemas.microsoft.com/office/drawing/2014/main" id="{F0C2FC63-5A82-4440-8FDB-5CD38CA3267C}"/>
                </a:ext>
              </a:extLst>
            </p:cNvPr>
            <p:cNvPicPr>
              <a:picLocks noChangeAspect="1"/>
            </p:cNvPicPr>
            <p:nvPr/>
          </p:nvPicPr>
          <p:blipFill>
            <a:blip r:embed="rId11"/>
            <a:stretch>
              <a:fillRect/>
            </a:stretch>
          </p:blipFill>
          <p:spPr>
            <a:xfrm>
              <a:off x="2138666" y="2244273"/>
              <a:ext cx="977901" cy="176506"/>
            </a:xfrm>
            <a:prstGeom prst="rect">
              <a:avLst/>
            </a:prstGeom>
          </p:spPr>
        </p:pic>
      </p:grpSp>
      <p:sp>
        <p:nvSpPr>
          <p:cNvPr id="19" name="Speech Bubble: Rectangle with Corners Rounded 11">
            <a:hlinkClick r:id="" action="ppaction://hlinkshowjump?jump=nextslide"/>
            <a:extLst>
              <a:ext uri="{FF2B5EF4-FFF2-40B4-BE49-F238E27FC236}">
                <a16:creationId xmlns:a16="http://schemas.microsoft.com/office/drawing/2014/main" id="{AE7502BF-BDA9-4AB6-972D-587521535E0F}"/>
              </a:ext>
            </a:extLst>
          </p:cNvPr>
          <p:cNvSpPr/>
          <p:nvPr/>
        </p:nvSpPr>
        <p:spPr>
          <a:xfrm>
            <a:off x="2544684" y="3648190"/>
            <a:ext cx="1228218" cy="675411"/>
          </a:xfrm>
          <a:prstGeom prst="borderCallout1">
            <a:avLst>
              <a:gd name="adj1" fmla="val 48068"/>
              <a:gd name="adj2" fmla="val -1116"/>
              <a:gd name="adj3" fmla="val 4388"/>
              <a:gd name="adj4" fmla="val -57141"/>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US" sz="1000" dirty="0"/>
              <a:t>Display products by status.</a:t>
            </a:r>
          </a:p>
          <a:p>
            <a:pPr algn="ctr"/>
            <a:r>
              <a:rPr lang="en-US" sz="1000" dirty="0">
                <a:solidFill>
                  <a:schemeClr val="tx1"/>
                </a:solidFill>
              </a:rPr>
              <a:t>See next slide</a:t>
            </a:r>
            <a:endParaRPr lang="en-AU" sz="1000" dirty="0">
              <a:solidFill>
                <a:schemeClr val="tx1"/>
              </a:solidFill>
            </a:endParaRPr>
          </a:p>
        </p:txBody>
      </p:sp>
      <p:sp>
        <p:nvSpPr>
          <p:cNvPr id="28" name="Speech Bubble: Rectangle with Corners Rounded 11">
            <a:hlinkClick r:id="" action="ppaction://hlinkshowjump?jump=nextslide"/>
            <a:extLst>
              <a:ext uri="{FF2B5EF4-FFF2-40B4-BE49-F238E27FC236}">
                <a16:creationId xmlns:a16="http://schemas.microsoft.com/office/drawing/2014/main" id="{8E26AF99-4A1C-45D7-A024-558DC11C6BF1}"/>
              </a:ext>
            </a:extLst>
          </p:cNvPr>
          <p:cNvSpPr/>
          <p:nvPr/>
        </p:nvSpPr>
        <p:spPr>
          <a:xfrm>
            <a:off x="4045527" y="2824161"/>
            <a:ext cx="1334582" cy="677960"/>
          </a:xfrm>
          <a:prstGeom prst="borderCallout1">
            <a:avLst>
              <a:gd name="adj1" fmla="val 51411"/>
              <a:gd name="adj2" fmla="val 99299"/>
              <a:gd name="adj3" fmla="val 49760"/>
              <a:gd name="adj4" fmla="val 168468"/>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AU" sz="1000" b="1" dirty="0">
                <a:solidFill>
                  <a:srgbClr val="2AB67B"/>
                </a:solidFill>
              </a:rPr>
              <a:t>Bulk upload</a:t>
            </a:r>
            <a:r>
              <a:rPr lang="en-AU" sz="1000" dirty="0">
                <a:solidFill>
                  <a:schemeClr val="tx1"/>
                </a:solidFill>
              </a:rPr>
              <a:t> enables upload of multiple products at once</a:t>
            </a:r>
            <a:endParaRPr lang="en-AU" sz="1000" dirty="0">
              <a:solidFill>
                <a:schemeClr val="tx1"/>
              </a:solidFill>
              <a:cs typeface="Arial"/>
            </a:endParaRPr>
          </a:p>
        </p:txBody>
      </p:sp>
      <p:sp>
        <p:nvSpPr>
          <p:cNvPr id="32" name="Speech Bubble: Rectangle with Corners Rounded 11">
            <a:hlinkClick r:id="" action="ppaction://hlinkshowjump?jump=nextslide"/>
            <a:extLst>
              <a:ext uri="{FF2B5EF4-FFF2-40B4-BE49-F238E27FC236}">
                <a16:creationId xmlns:a16="http://schemas.microsoft.com/office/drawing/2014/main" id="{F57A9C0D-029C-4D1A-9B16-DD01B8653C2A}"/>
              </a:ext>
            </a:extLst>
          </p:cNvPr>
          <p:cNvSpPr/>
          <p:nvPr/>
        </p:nvSpPr>
        <p:spPr>
          <a:xfrm>
            <a:off x="5529860" y="3919032"/>
            <a:ext cx="1614187" cy="874301"/>
          </a:xfrm>
          <a:prstGeom prst="borderCallout1">
            <a:avLst>
              <a:gd name="adj1" fmla="val -1445"/>
              <a:gd name="adj2" fmla="val 47699"/>
              <a:gd name="adj3" fmla="val -62589"/>
              <a:gd name="adj4" fmla="val 111047"/>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AU" sz="1000" b="1" dirty="0">
                <a:solidFill>
                  <a:srgbClr val="2AB67B"/>
                </a:solidFill>
              </a:rPr>
              <a:t>Register </a:t>
            </a:r>
            <a:r>
              <a:rPr lang="en-AU" sz="1000" dirty="0">
                <a:ea typeface="+mn-lt"/>
                <a:cs typeface="+mn-lt"/>
              </a:rPr>
              <a:t>opens up a registration form where the products can be registered one by one.</a:t>
            </a:r>
            <a:endParaRPr lang="en-AU" sz="1000" dirty="0">
              <a:solidFill>
                <a:schemeClr val="tx1"/>
              </a:solidFill>
            </a:endParaRPr>
          </a:p>
        </p:txBody>
      </p:sp>
    </p:spTree>
    <p:extLst>
      <p:ext uri="{BB962C8B-B14F-4D97-AF65-F5344CB8AC3E}">
        <p14:creationId xmlns:p14="http://schemas.microsoft.com/office/powerpoint/2010/main" val="2370423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4C496C5-0D41-4FA3-B646-77061F4736EF}"/>
              </a:ext>
            </a:extLst>
          </p:cNvPr>
          <p:cNvSpPr>
            <a:spLocks noGrp="1"/>
          </p:cNvSpPr>
          <p:nvPr>
            <p:ph type="body" sz="quarter" idx="10"/>
          </p:nvPr>
        </p:nvSpPr>
        <p:spPr/>
        <p:txBody>
          <a:bodyPr lIns="91440" tIns="45720" rIns="91440" bIns="45720" anchor="t"/>
          <a:lstStyle/>
          <a:p>
            <a:r>
              <a:rPr lang="en-US"/>
              <a:t>PRODUCTS</a:t>
            </a:r>
          </a:p>
        </p:txBody>
      </p:sp>
      <p:sp>
        <p:nvSpPr>
          <p:cNvPr id="4" name="Text Placeholder 3">
            <a:extLst>
              <a:ext uri="{FF2B5EF4-FFF2-40B4-BE49-F238E27FC236}">
                <a16:creationId xmlns:a16="http://schemas.microsoft.com/office/drawing/2014/main" id="{636BC112-E96C-47CC-B82B-284EE2525BE9}"/>
              </a:ext>
            </a:extLst>
          </p:cNvPr>
          <p:cNvSpPr>
            <a:spLocks noGrp="1"/>
          </p:cNvSpPr>
          <p:nvPr>
            <p:ph type="body" sz="quarter" idx="11"/>
          </p:nvPr>
        </p:nvSpPr>
        <p:spPr>
          <a:xfrm>
            <a:off x="601617" y="1170000"/>
            <a:ext cx="11091383" cy="365124"/>
          </a:xfrm>
        </p:spPr>
        <p:txBody>
          <a:bodyPr/>
          <a:lstStyle/>
          <a:p>
            <a:r>
              <a:rPr lang="en-AU"/>
              <a:t>Display based on status</a:t>
            </a:r>
          </a:p>
        </p:txBody>
      </p:sp>
      <p:pic>
        <p:nvPicPr>
          <p:cNvPr id="18" name="Picture 2">
            <a:hlinkClick r:id="" action="ppaction://hlinkshowjump?jump=nextslide"/>
            <a:extLst>
              <a:ext uri="{FF2B5EF4-FFF2-40B4-BE49-F238E27FC236}">
                <a16:creationId xmlns:a16="http://schemas.microsoft.com/office/drawing/2014/main" id="{497450CF-F9F2-4EAD-9E8B-88A1F26295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88687" y="2824161"/>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hlinkClick r:id="" action="ppaction://hlinkshowjump?jump=previousslide"/>
            <a:extLst>
              <a:ext uri="{FF2B5EF4-FFF2-40B4-BE49-F238E27FC236}">
                <a16:creationId xmlns:a16="http://schemas.microsoft.com/office/drawing/2014/main" id="{0ADA5375-A868-4411-BF34-47C1E2DB79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72" y="2824163"/>
            <a:ext cx="1209675" cy="120967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BFBEA922-5826-4B30-B29E-B5EA0AEFAA53}"/>
              </a:ext>
            </a:extLst>
          </p:cNvPr>
          <p:cNvPicPr>
            <a:picLocks noChangeAspect="1"/>
          </p:cNvPicPr>
          <p:nvPr/>
        </p:nvPicPr>
        <p:blipFill>
          <a:blip r:embed="rId4"/>
          <a:stretch>
            <a:fillRect/>
          </a:stretch>
        </p:blipFill>
        <p:spPr>
          <a:xfrm>
            <a:off x="2463768" y="1995271"/>
            <a:ext cx="1390476" cy="247619"/>
          </a:xfrm>
          <a:prstGeom prst="rect">
            <a:avLst/>
          </a:prstGeom>
        </p:spPr>
      </p:pic>
      <p:grpSp>
        <p:nvGrpSpPr>
          <p:cNvPr id="10" name="Group 9">
            <a:extLst>
              <a:ext uri="{FF2B5EF4-FFF2-40B4-BE49-F238E27FC236}">
                <a16:creationId xmlns:a16="http://schemas.microsoft.com/office/drawing/2014/main" id="{225555CC-61F1-4A8A-9608-928EF28C3C60}"/>
              </a:ext>
            </a:extLst>
          </p:cNvPr>
          <p:cNvGrpSpPr/>
          <p:nvPr/>
        </p:nvGrpSpPr>
        <p:grpSpPr>
          <a:xfrm>
            <a:off x="9406713" y="678434"/>
            <a:ext cx="2266667" cy="361906"/>
            <a:chOff x="9406713" y="678434"/>
            <a:chExt cx="2266667" cy="361906"/>
          </a:xfrm>
        </p:grpSpPr>
        <p:pic>
          <p:nvPicPr>
            <p:cNvPr id="8" name="Picture 7">
              <a:hlinkClick r:id="rId5" action="ppaction://hlinksldjump"/>
              <a:extLst>
                <a:ext uri="{FF2B5EF4-FFF2-40B4-BE49-F238E27FC236}">
                  <a16:creationId xmlns:a16="http://schemas.microsoft.com/office/drawing/2014/main" id="{7E2263B2-1C93-434C-92F6-D2C0BF665158}"/>
                </a:ext>
              </a:extLst>
            </p:cNvPr>
            <p:cNvPicPr>
              <a:picLocks noChangeAspect="1"/>
            </p:cNvPicPr>
            <p:nvPr/>
          </p:nvPicPr>
          <p:blipFill>
            <a:blip r:embed="rId6"/>
            <a:stretch>
              <a:fillRect/>
            </a:stretch>
          </p:blipFill>
          <p:spPr>
            <a:xfrm>
              <a:off x="9406713" y="678435"/>
              <a:ext cx="1009524" cy="361905"/>
            </a:xfrm>
            <a:prstGeom prst="rect">
              <a:avLst/>
            </a:prstGeom>
          </p:spPr>
        </p:pic>
        <p:pic>
          <p:nvPicPr>
            <p:cNvPr id="9" name="Picture 8">
              <a:hlinkClick r:id="rId7" action="ppaction://hlinksldjump"/>
              <a:extLst>
                <a:ext uri="{FF2B5EF4-FFF2-40B4-BE49-F238E27FC236}">
                  <a16:creationId xmlns:a16="http://schemas.microsoft.com/office/drawing/2014/main" id="{56A6E7BD-ED45-4F94-A4C1-76C2F7017DCC}"/>
                </a:ext>
              </a:extLst>
            </p:cNvPr>
            <p:cNvPicPr>
              <a:picLocks noChangeAspect="1"/>
            </p:cNvPicPr>
            <p:nvPr/>
          </p:nvPicPr>
          <p:blipFill>
            <a:blip r:embed="rId8"/>
            <a:stretch>
              <a:fillRect/>
            </a:stretch>
          </p:blipFill>
          <p:spPr>
            <a:xfrm>
              <a:off x="10416237" y="678434"/>
              <a:ext cx="1257143" cy="361905"/>
            </a:xfrm>
            <a:prstGeom prst="rect">
              <a:avLst/>
            </a:prstGeom>
          </p:spPr>
        </p:pic>
      </p:grpSp>
      <p:cxnSp>
        <p:nvCxnSpPr>
          <p:cNvPr id="47" name="Straight Arrow Connector 46">
            <a:extLst>
              <a:ext uri="{FF2B5EF4-FFF2-40B4-BE49-F238E27FC236}">
                <a16:creationId xmlns:a16="http://schemas.microsoft.com/office/drawing/2014/main" id="{BE935D9B-1957-470F-832F-E0D5401618A8}"/>
              </a:ext>
            </a:extLst>
          </p:cNvPr>
          <p:cNvCxnSpPr/>
          <p:nvPr/>
        </p:nvCxnSpPr>
        <p:spPr>
          <a:xfrm flipH="1">
            <a:off x="10059133" y="4074501"/>
            <a:ext cx="550984" cy="347786"/>
          </a:xfrm>
          <a:prstGeom prst="straightConnector1">
            <a:avLst/>
          </a:prstGeom>
        </p:spPr>
        <p:style>
          <a:lnRef idx="1">
            <a:schemeClr val="dk1"/>
          </a:lnRef>
          <a:fillRef idx="0">
            <a:schemeClr val="dk1"/>
          </a:fillRef>
          <a:effectRef idx="0">
            <a:schemeClr val="dk1"/>
          </a:effectRef>
          <a:fontRef idx="minor">
            <a:schemeClr val="tx1"/>
          </a:fontRef>
        </p:style>
      </p:cxnSp>
      <p:grpSp>
        <p:nvGrpSpPr>
          <p:cNvPr id="26" name="Group 25">
            <a:extLst>
              <a:ext uri="{FF2B5EF4-FFF2-40B4-BE49-F238E27FC236}">
                <a16:creationId xmlns:a16="http://schemas.microsoft.com/office/drawing/2014/main" id="{60CC4624-0719-4562-BF1C-3FF18498EEA7}"/>
              </a:ext>
            </a:extLst>
          </p:cNvPr>
          <p:cNvGrpSpPr/>
          <p:nvPr/>
        </p:nvGrpSpPr>
        <p:grpSpPr>
          <a:xfrm>
            <a:off x="891829" y="1749291"/>
            <a:ext cx="7403123" cy="3938709"/>
            <a:chOff x="891829" y="1749291"/>
            <a:chExt cx="7403123" cy="3938709"/>
          </a:xfrm>
        </p:grpSpPr>
        <p:grpSp>
          <p:nvGrpSpPr>
            <p:cNvPr id="16" name="Group 15">
              <a:extLst>
                <a:ext uri="{FF2B5EF4-FFF2-40B4-BE49-F238E27FC236}">
                  <a16:creationId xmlns:a16="http://schemas.microsoft.com/office/drawing/2014/main" id="{22257FAC-7550-4CDD-AA12-5879C651D9BB}"/>
                </a:ext>
              </a:extLst>
            </p:cNvPr>
            <p:cNvGrpSpPr/>
            <p:nvPr/>
          </p:nvGrpSpPr>
          <p:grpSpPr>
            <a:xfrm>
              <a:off x="891829" y="1749291"/>
              <a:ext cx="7403123" cy="3938709"/>
              <a:chOff x="1022024" y="1626292"/>
              <a:chExt cx="7403123" cy="3938709"/>
            </a:xfrm>
          </p:grpSpPr>
          <p:pic>
            <p:nvPicPr>
              <p:cNvPr id="29" name="Picture 32" descr="Graphical user interface, application&#10;&#10;Description automatically generated">
                <a:extLst>
                  <a:ext uri="{FF2B5EF4-FFF2-40B4-BE49-F238E27FC236}">
                    <a16:creationId xmlns:a16="http://schemas.microsoft.com/office/drawing/2014/main" id="{AE78BC83-48BE-4E3D-A484-3AE5806627F1}"/>
                  </a:ext>
                </a:extLst>
              </p:cNvPr>
              <p:cNvPicPr>
                <a:picLocks noChangeAspect="1"/>
              </p:cNvPicPr>
              <p:nvPr/>
            </p:nvPicPr>
            <p:blipFill>
              <a:blip r:embed="rId9"/>
              <a:stretch>
                <a:fillRect/>
              </a:stretch>
            </p:blipFill>
            <p:spPr>
              <a:xfrm>
                <a:off x="1022024" y="1626292"/>
                <a:ext cx="7403123" cy="3938709"/>
              </a:xfrm>
              <a:prstGeom prst="rect">
                <a:avLst/>
              </a:prstGeom>
            </p:spPr>
          </p:pic>
          <p:pic>
            <p:nvPicPr>
              <p:cNvPr id="33" name="Picture 34">
                <a:extLst>
                  <a:ext uri="{FF2B5EF4-FFF2-40B4-BE49-F238E27FC236}">
                    <a16:creationId xmlns:a16="http://schemas.microsoft.com/office/drawing/2014/main" id="{EC2D27B3-63A6-4A57-B8D3-87C81F0F029D}"/>
                  </a:ext>
                </a:extLst>
              </p:cNvPr>
              <p:cNvPicPr>
                <a:picLocks noChangeAspect="1"/>
              </p:cNvPicPr>
              <p:nvPr/>
            </p:nvPicPr>
            <p:blipFill>
              <a:blip r:embed="rId10"/>
              <a:stretch>
                <a:fillRect/>
              </a:stretch>
            </p:blipFill>
            <p:spPr>
              <a:xfrm>
                <a:off x="1480294" y="4662665"/>
                <a:ext cx="981075" cy="304800"/>
              </a:xfrm>
              <a:prstGeom prst="rect">
                <a:avLst/>
              </a:prstGeom>
            </p:spPr>
          </p:pic>
          <p:pic>
            <p:nvPicPr>
              <p:cNvPr id="35" name="Picture 36">
                <a:extLst>
                  <a:ext uri="{FF2B5EF4-FFF2-40B4-BE49-F238E27FC236}">
                    <a16:creationId xmlns:a16="http://schemas.microsoft.com/office/drawing/2014/main" id="{CCEDC41A-406C-41CC-A371-DC7A9789E54C}"/>
                  </a:ext>
                </a:extLst>
              </p:cNvPr>
              <p:cNvPicPr>
                <a:picLocks noChangeAspect="1"/>
              </p:cNvPicPr>
              <p:nvPr/>
            </p:nvPicPr>
            <p:blipFill>
              <a:blip r:embed="rId10"/>
              <a:stretch>
                <a:fillRect/>
              </a:stretch>
            </p:blipFill>
            <p:spPr>
              <a:xfrm>
                <a:off x="1458394" y="5170288"/>
                <a:ext cx="981075" cy="304800"/>
              </a:xfrm>
              <a:prstGeom prst="rect">
                <a:avLst/>
              </a:prstGeom>
            </p:spPr>
          </p:pic>
          <p:pic>
            <p:nvPicPr>
              <p:cNvPr id="5" name="Picture 4">
                <a:extLst>
                  <a:ext uri="{FF2B5EF4-FFF2-40B4-BE49-F238E27FC236}">
                    <a16:creationId xmlns:a16="http://schemas.microsoft.com/office/drawing/2014/main" id="{E3595B9F-DEEA-4672-BC0D-666A94018482}"/>
                  </a:ext>
                </a:extLst>
              </p:cNvPr>
              <p:cNvPicPr>
                <a:picLocks noChangeAspect="1"/>
              </p:cNvPicPr>
              <p:nvPr/>
            </p:nvPicPr>
            <p:blipFill>
              <a:blip r:embed="rId11"/>
              <a:stretch>
                <a:fillRect/>
              </a:stretch>
            </p:blipFill>
            <p:spPr>
              <a:xfrm>
                <a:off x="2343637" y="1713489"/>
                <a:ext cx="977901" cy="176506"/>
              </a:xfrm>
              <a:prstGeom prst="rect">
                <a:avLst/>
              </a:prstGeom>
            </p:spPr>
          </p:pic>
        </p:grpSp>
        <p:sp>
          <p:nvSpPr>
            <p:cNvPr id="17" name="Speech Bubble: Rectangle with Corners Rounded 11">
              <a:hlinkClick r:id="" action="ppaction://hlinkshowjump?jump=nextslide"/>
              <a:extLst>
                <a:ext uri="{FF2B5EF4-FFF2-40B4-BE49-F238E27FC236}">
                  <a16:creationId xmlns:a16="http://schemas.microsoft.com/office/drawing/2014/main" id="{7CA16A11-08E0-4000-95B6-4BA5904AC07B}"/>
                </a:ext>
              </a:extLst>
            </p:cNvPr>
            <p:cNvSpPr/>
            <p:nvPr/>
          </p:nvSpPr>
          <p:spPr>
            <a:xfrm>
              <a:off x="2683067" y="3853752"/>
              <a:ext cx="1209675" cy="635122"/>
            </a:xfrm>
            <a:prstGeom prst="borderCallout1">
              <a:avLst>
                <a:gd name="adj1" fmla="val 54212"/>
                <a:gd name="adj2" fmla="val -470"/>
                <a:gd name="adj3" fmla="val -5303"/>
                <a:gd name="adj4" fmla="val -55611"/>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AU" sz="1000" dirty="0">
                  <a:solidFill>
                    <a:schemeClr val="tx1"/>
                  </a:solidFill>
                </a:rPr>
                <a:t>Use the status filter to limit the display </a:t>
              </a:r>
            </a:p>
          </p:txBody>
        </p:sp>
      </p:grpSp>
      <p:grpSp>
        <p:nvGrpSpPr>
          <p:cNvPr id="23" name="Group 22">
            <a:extLst>
              <a:ext uri="{FF2B5EF4-FFF2-40B4-BE49-F238E27FC236}">
                <a16:creationId xmlns:a16="http://schemas.microsoft.com/office/drawing/2014/main" id="{BABE7B64-C172-4799-BC08-E99DF60E02AC}"/>
              </a:ext>
            </a:extLst>
          </p:cNvPr>
          <p:cNvGrpSpPr/>
          <p:nvPr/>
        </p:nvGrpSpPr>
        <p:grpSpPr>
          <a:xfrm>
            <a:off x="4032456" y="2589706"/>
            <a:ext cx="7012352" cy="3912313"/>
            <a:chOff x="4032456" y="2589706"/>
            <a:chExt cx="7012352" cy="3912313"/>
          </a:xfrm>
        </p:grpSpPr>
        <p:grpSp>
          <p:nvGrpSpPr>
            <p:cNvPr id="15" name="Group 14">
              <a:extLst>
                <a:ext uri="{FF2B5EF4-FFF2-40B4-BE49-F238E27FC236}">
                  <a16:creationId xmlns:a16="http://schemas.microsoft.com/office/drawing/2014/main" id="{8FA2F69E-3658-4070-8E02-91B40A61EFA4}"/>
                </a:ext>
              </a:extLst>
            </p:cNvPr>
            <p:cNvGrpSpPr/>
            <p:nvPr/>
          </p:nvGrpSpPr>
          <p:grpSpPr>
            <a:xfrm>
              <a:off x="4032456" y="2589706"/>
              <a:ext cx="7012352" cy="3912313"/>
              <a:chOff x="3966248" y="2414215"/>
              <a:chExt cx="7012352" cy="3912313"/>
            </a:xfrm>
          </p:grpSpPr>
          <p:pic>
            <p:nvPicPr>
              <p:cNvPr id="42" name="Picture 42" descr="Graphical user interface, application&#10;&#10;Description automatically generated">
                <a:extLst>
                  <a:ext uri="{FF2B5EF4-FFF2-40B4-BE49-F238E27FC236}">
                    <a16:creationId xmlns:a16="http://schemas.microsoft.com/office/drawing/2014/main" id="{4E33E0EA-6A54-4D99-975E-1A964B79DFD7}"/>
                  </a:ext>
                </a:extLst>
              </p:cNvPr>
              <p:cNvPicPr>
                <a:picLocks noChangeAspect="1"/>
              </p:cNvPicPr>
              <p:nvPr/>
            </p:nvPicPr>
            <p:blipFill>
              <a:blip r:embed="rId12"/>
              <a:stretch>
                <a:fillRect/>
              </a:stretch>
            </p:blipFill>
            <p:spPr>
              <a:xfrm>
                <a:off x="3966248" y="2414215"/>
                <a:ext cx="7012352" cy="3912313"/>
              </a:xfrm>
              <a:prstGeom prst="rect">
                <a:avLst/>
              </a:prstGeom>
            </p:spPr>
          </p:pic>
          <p:grpSp>
            <p:nvGrpSpPr>
              <p:cNvPr id="14" name="Group 13">
                <a:extLst>
                  <a:ext uri="{FF2B5EF4-FFF2-40B4-BE49-F238E27FC236}">
                    <a16:creationId xmlns:a16="http://schemas.microsoft.com/office/drawing/2014/main" id="{599E8FAC-C4D8-41E6-9420-2FBBA961DA8E}"/>
                  </a:ext>
                </a:extLst>
              </p:cNvPr>
              <p:cNvGrpSpPr/>
              <p:nvPr/>
            </p:nvGrpSpPr>
            <p:grpSpPr>
              <a:xfrm>
                <a:off x="4704949" y="2488470"/>
                <a:ext cx="1429470" cy="3741440"/>
                <a:chOff x="4704949" y="2488470"/>
                <a:chExt cx="1429470" cy="3741440"/>
              </a:xfrm>
            </p:grpSpPr>
            <p:sp>
              <p:nvSpPr>
                <p:cNvPr id="11" name="Rectangle 10">
                  <a:extLst>
                    <a:ext uri="{FF2B5EF4-FFF2-40B4-BE49-F238E27FC236}">
                      <a16:creationId xmlns:a16="http://schemas.microsoft.com/office/drawing/2014/main" id="{10C633E5-98AA-4E6F-98AE-0C9561281000}"/>
                    </a:ext>
                  </a:extLst>
                </p:cNvPr>
                <p:cNvSpPr/>
                <p:nvPr/>
              </p:nvSpPr>
              <p:spPr>
                <a:xfrm>
                  <a:off x="5058016" y="4943254"/>
                  <a:ext cx="382037" cy="254500"/>
                </a:xfrm>
                <a:prstGeom prst="rect">
                  <a:avLst/>
                </a:prstGeom>
                <a:solidFill>
                  <a:srgbClr val="B6B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48" name="Picture 34">
                  <a:extLst>
                    <a:ext uri="{FF2B5EF4-FFF2-40B4-BE49-F238E27FC236}">
                      <a16:creationId xmlns:a16="http://schemas.microsoft.com/office/drawing/2014/main" id="{2A169ADE-6D06-49F4-9794-53E460044752}"/>
                    </a:ext>
                  </a:extLst>
                </p:cNvPr>
                <p:cNvPicPr>
                  <a:picLocks noChangeAspect="1"/>
                </p:cNvPicPr>
                <p:nvPr/>
              </p:nvPicPr>
              <p:blipFill>
                <a:blip r:embed="rId10"/>
                <a:stretch>
                  <a:fillRect/>
                </a:stretch>
              </p:blipFill>
              <p:spPr>
                <a:xfrm>
                  <a:off x="4704949" y="5447363"/>
                  <a:ext cx="981075" cy="304800"/>
                </a:xfrm>
                <a:prstGeom prst="rect">
                  <a:avLst/>
                </a:prstGeom>
              </p:spPr>
            </p:pic>
            <p:pic>
              <p:nvPicPr>
                <p:cNvPr id="49" name="Picture 34">
                  <a:extLst>
                    <a:ext uri="{FF2B5EF4-FFF2-40B4-BE49-F238E27FC236}">
                      <a16:creationId xmlns:a16="http://schemas.microsoft.com/office/drawing/2014/main" id="{8E03538B-2F27-4711-9861-32B8C9C774A6}"/>
                    </a:ext>
                  </a:extLst>
                </p:cNvPr>
                <p:cNvPicPr>
                  <a:picLocks noChangeAspect="1"/>
                </p:cNvPicPr>
                <p:nvPr/>
              </p:nvPicPr>
              <p:blipFill>
                <a:blip r:embed="rId10"/>
                <a:stretch>
                  <a:fillRect/>
                </a:stretch>
              </p:blipFill>
              <p:spPr>
                <a:xfrm>
                  <a:off x="4704949" y="5925110"/>
                  <a:ext cx="981075" cy="304800"/>
                </a:xfrm>
                <a:prstGeom prst="rect">
                  <a:avLst/>
                </a:prstGeom>
              </p:spPr>
            </p:pic>
            <p:pic>
              <p:nvPicPr>
                <p:cNvPr id="6" name="Picture 5">
                  <a:extLst>
                    <a:ext uri="{FF2B5EF4-FFF2-40B4-BE49-F238E27FC236}">
                      <a16:creationId xmlns:a16="http://schemas.microsoft.com/office/drawing/2014/main" id="{40C445C1-99A9-4535-8B02-849988BAAC50}"/>
                    </a:ext>
                  </a:extLst>
                </p:cNvPr>
                <p:cNvPicPr>
                  <a:picLocks noChangeAspect="1"/>
                </p:cNvPicPr>
                <p:nvPr/>
              </p:nvPicPr>
              <p:blipFill>
                <a:blip r:embed="rId11"/>
                <a:stretch>
                  <a:fillRect/>
                </a:stretch>
              </p:blipFill>
              <p:spPr>
                <a:xfrm>
                  <a:off x="5156518" y="2488470"/>
                  <a:ext cx="977901" cy="176506"/>
                </a:xfrm>
                <a:prstGeom prst="rect">
                  <a:avLst/>
                </a:prstGeom>
              </p:spPr>
            </p:pic>
            <p:sp>
              <p:nvSpPr>
                <p:cNvPr id="12" name="Rectangle 11">
                  <a:extLst>
                    <a:ext uri="{FF2B5EF4-FFF2-40B4-BE49-F238E27FC236}">
                      <a16:creationId xmlns:a16="http://schemas.microsoft.com/office/drawing/2014/main" id="{91A8B287-4974-4B8E-9202-C36A9B98B569}"/>
                    </a:ext>
                  </a:extLst>
                </p:cNvPr>
                <p:cNvSpPr/>
                <p:nvPr/>
              </p:nvSpPr>
              <p:spPr>
                <a:xfrm>
                  <a:off x="5074308" y="4485759"/>
                  <a:ext cx="465957" cy="254500"/>
                </a:xfrm>
                <a:prstGeom prst="rect">
                  <a:avLst/>
                </a:prstGeom>
                <a:solidFill>
                  <a:srgbClr val="B6B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sp>
          <p:nvSpPr>
            <p:cNvPr id="21" name="Speech Bubble: Rectangle with Corners Rounded 11">
              <a:hlinkClick r:id="" action="ppaction://hlinkshowjump?jump=nextslide"/>
              <a:extLst>
                <a:ext uri="{FF2B5EF4-FFF2-40B4-BE49-F238E27FC236}">
                  <a16:creationId xmlns:a16="http://schemas.microsoft.com/office/drawing/2014/main" id="{278EF4D5-1237-417C-8A56-FB2C7327BA09}"/>
                </a:ext>
              </a:extLst>
            </p:cNvPr>
            <p:cNvSpPr/>
            <p:nvPr/>
          </p:nvSpPr>
          <p:spPr>
            <a:xfrm>
              <a:off x="5942746" y="4120441"/>
              <a:ext cx="1401628" cy="736865"/>
            </a:xfrm>
            <a:prstGeom prst="borderCallout1">
              <a:avLst>
                <a:gd name="adj1" fmla="val 54212"/>
                <a:gd name="adj2" fmla="val -470"/>
                <a:gd name="adj3" fmla="val -5303"/>
                <a:gd name="adj4" fmla="val -55611"/>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lIns="91440" tIns="45720" rIns="91440" bIns="45720" rtlCol="0" anchor="ctr"/>
            <a:lstStyle/>
            <a:p>
              <a:pPr algn="ctr"/>
              <a:r>
                <a:rPr lang="en-AU" sz="1000" dirty="0">
                  <a:solidFill>
                    <a:schemeClr val="tx1"/>
                  </a:solidFill>
                </a:rPr>
                <a:t>“Approved” status used as a filter </a:t>
              </a:r>
            </a:p>
          </p:txBody>
        </p:sp>
      </p:grpSp>
    </p:spTree>
    <p:extLst>
      <p:ext uri="{BB962C8B-B14F-4D97-AF65-F5344CB8AC3E}">
        <p14:creationId xmlns:p14="http://schemas.microsoft.com/office/powerpoint/2010/main" val="340652953"/>
      </p:ext>
    </p:extLst>
  </p:cSld>
  <p:clrMapOvr>
    <a:masterClrMapping/>
  </p:clrMapOvr>
</p:sld>
</file>

<file path=ppt/theme/theme1.xml><?xml version="1.0" encoding="utf-8"?>
<a:theme xmlns:a="http://schemas.openxmlformats.org/drawingml/2006/main" name="Office Theme">
  <a:themeElements>
    <a:clrScheme name="Containers for Change">
      <a:dk1>
        <a:srgbClr val="000000"/>
      </a:dk1>
      <a:lt1>
        <a:srgbClr val="FDFBFF"/>
      </a:lt1>
      <a:dk2>
        <a:srgbClr val="15AE62"/>
      </a:dk2>
      <a:lt2>
        <a:srgbClr val="6CC209"/>
      </a:lt2>
      <a:accent1>
        <a:srgbClr val="27B57B"/>
      </a:accent1>
      <a:accent2>
        <a:srgbClr val="4EB64E"/>
      </a:accent2>
      <a:accent3>
        <a:srgbClr val="67BC5E"/>
      </a:accent3>
      <a:accent4>
        <a:srgbClr val="8CC540"/>
      </a:accent4>
      <a:accent5>
        <a:srgbClr val="FEFFFE"/>
      </a:accent5>
      <a:accent6>
        <a:srgbClr val="FEFFFE"/>
      </a:accent6>
      <a:hlink>
        <a:srgbClr val="6CC209"/>
      </a:hlink>
      <a:folHlink>
        <a:srgbClr val="15AE6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71478768-9985-4f89-a04e-0ce8c0a0bf93">
      <UserInfo>
        <DisplayName>Rajiv Jacob</DisplayName>
        <AccountId>60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A1827D806826247B078C7C514AB4D0A" ma:contentTypeVersion="12" ma:contentTypeDescription="Create a new document." ma:contentTypeScope="" ma:versionID="b4b22bbf4ae7d885718153b44d89dfc4">
  <xsd:schema xmlns:xsd="http://www.w3.org/2001/XMLSchema" xmlns:xs="http://www.w3.org/2001/XMLSchema" xmlns:p="http://schemas.microsoft.com/office/2006/metadata/properties" xmlns:ns2="618bad44-810a-4daa-a675-6e1cf9348089" xmlns:ns3="71478768-9985-4f89-a04e-0ce8c0a0bf93" targetNamespace="http://schemas.microsoft.com/office/2006/metadata/properties" ma:root="true" ma:fieldsID="2e4a2f9a9df2628b3d828698727cb6d8" ns2:_="" ns3:_="">
    <xsd:import namespace="618bad44-810a-4daa-a675-6e1cf9348089"/>
    <xsd:import namespace="71478768-9985-4f89-a04e-0ce8c0a0bf9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8bad44-810a-4daa-a675-6e1cf934808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478768-9985-4f89-a04e-0ce8c0a0bf9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BB06D7-F4BA-45A0-A5DF-4A7F04F4BDC2}">
  <ds:schemaRefs>
    <ds:schemaRef ds:uri="http://schemas.microsoft.com/sharepoint/v3/contenttype/forms"/>
  </ds:schemaRefs>
</ds:datastoreItem>
</file>

<file path=customXml/itemProps2.xml><?xml version="1.0" encoding="utf-8"?>
<ds:datastoreItem xmlns:ds="http://schemas.openxmlformats.org/officeDocument/2006/customXml" ds:itemID="{668D9F9F-205F-4BDC-B4FC-D4B404B6B2B9}">
  <ds:schemaRefs>
    <ds:schemaRef ds:uri="http://purl.org/dc/dcmitype/"/>
    <ds:schemaRef ds:uri="71478768-9985-4f89-a04e-0ce8c0a0bf93"/>
    <ds:schemaRef ds:uri="618bad44-810a-4daa-a675-6e1cf9348089"/>
    <ds:schemaRef ds:uri="http://purl.org/dc/elements/1.1/"/>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96D129C7-7FA0-4EB2-87C8-BE8A24428F74}">
  <ds:schemaRefs>
    <ds:schemaRef ds:uri="618bad44-810a-4daa-a675-6e1cf9348089"/>
    <ds:schemaRef ds:uri="71478768-9985-4f89-a04e-0ce8c0a0bf9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264</TotalTime>
  <Words>1132</Words>
  <Application>Microsoft Office PowerPoint</Application>
  <PresentationFormat>Widescreen</PresentationFormat>
  <Paragraphs>143</Paragraphs>
  <Slides>24</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Segoe UI</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PRODUCTS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SALES VOLUMES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Philippa Perkins</cp:lastModifiedBy>
  <cp:revision>32</cp:revision>
  <cp:lastPrinted>2020-09-24T04:48:52Z</cp:lastPrinted>
  <dcterms:created xsi:type="dcterms:W3CDTF">2018-08-27T23:01:07Z</dcterms:created>
  <dcterms:modified xsi:type="dcterms:W3CDTF">2020-10-19T07:02:08Z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0x0101007A1827D806826247B078C7C514AB4D0A</vt:lpwstr>
  </property>
</Properties>
</file>